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4" r:id="rId3"/>
    <p:sldMasterId id="2147483696" r:id="rId4"/>
    <p:sldMasterId id="2147483683" r:id="rId5"/>
  </p:sldMasterIdLst>
  <p:notesMasterIdLst>
    <p:notesMasterId r:id="rId26"/>
  </p:notesMasterIdLst>
  <p:sldIdLst>
    <p:sldId id="311" r:id="rId6"/>
    <p:sldId id="314" r:id="rId7"/>
    <p:sldId id="325" r:id="rId8"/>
    <p:sldId id="326" r:id="rId9"/>
    <p:sldId id="301" r:id="rId10"/>
    <p:sldId id="258" r:id="rId11"/>
    <p:sldId id="260" r:id="rId12"/>
    <p:sldId id="257" r:id="rId13"/>
    <p:sldId id="340" r:id="rId14"/>
    <p:sldId id="312" r:id="rId15"/>
    <p:sldId id="341" r:id="rId16"/>
    <p:sldId id="327" r:id="rId17"/>
    <p:sldId id="339" r:id="rId18"/>
    <p:sldId id="336" r:id="rId19"/>
    <p:sldId id="329" r:id="rId20"/>
    <p:sldId id="332" r:id="rId21"/>
    <p:sldId id="333" r:id="rId22"/>
    <p:sldId id="337" r:id="rId23"/>
    <p:sldId id="338" r:id="rId24"/>
    <p:sldId id="315" r:id="rId25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AE610D-3855-ECC7-70EB-949493188A68}" name="Toivola, Katja" initials="TK" userId="S::katja.toivola@wsp.com::0be4347c-9032-4ce7-883a-5ab32ff6db4c" providerId="AD"/>
  <p188:author id="{3FCEDC81-FF8E-8F06-6A80-B71664497146}" name="Nuorkivi, Meeri" initials="MN" userId="S::meeri.nuorkivi@wsp.com::46def62f-d531-4ab6-9555-b5688ec235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46"/>
    <a:srgbClr val="3A835D"/>
    <a:srgbClr val="FFFFFF"/>
    <a:srgbClr val="000000"/>
    <a:srgbClr val="0001BE"/>
    <a:srgbClr val="00D7A7"/>
    <a:srgbClr val="FD4F00"/>
    <a:srgbClr val="DB2719"/>
    <a:srgbClr val="F5A3C7"/>
    <a:srgbClr val="9FC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eematyyli 1 - Korostu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aalea tyyli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2077" autoAdjust="0"/>
  </p:normalViewPr>
  <p:slideViewPr>
    <p:cSldViewPr snapToGrid="0">
      <p:cViewPr varScale="1">
        <p:scale>
          <a:sx n="120" d="100"/>
          <a:sy n="120" d="100"/>
        </p:scale>
        <p:origin x="1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0" d="100"/>
          <a:sy n="70" d="100"/>
        </p:scale>
        <p:origin x="2288" y="-5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B032741-D79F-479B-8FD5-463AB73A43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91122B9-24C6-4BDD-8160-88595B8B1B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E24330-1022-40B6-9170-8DE1121ED7D9}" type="datetimeFigureOut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4" name="Dian kuvan paikkamerkki 3">
            <a:extLst>
              <a:ext uri="{FF2B5EF4-FFF2-40B4-BE49-F238E27FC236}">
                <a16:creationId xmlns:a16="http://schemas.microsoft.com/office/drawing/2014/main" id="{DCE380E6-9BCE-421C-A367-69F160A9A7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>
            <a:extLst>
              <a:ext uri="{FF2B5EF4-FFF2-40B4-BE49-F238E27FC236}">
                <a16:creationId xmlns:a16="http://schemas.microsoft.com/office/drawing/2014/main" id="{F20162D2-B025-4C92-977F-309830C7AA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DF198B2-D5DC-4392-B4A5-440419F18D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397387A-6111-4BFA-B1C7-E9E31FE04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9E639E-93BD-48F9-9F23-A18B4B21117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9E639E-93BD-48F9-9F23-A18B4B21117D}" type="slidenum">
              <a:rPr lang="fi-FI" smtClean="0"/>
              <a:pPr>
                <a:defRPr/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1428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i-FI" sz="1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Teams</a:t>
            </a: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-kokous aukeaa 17.45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ihmisiä odotushuoneesta sisään klo 17.50 / 17.55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taustalla jaettuna no esitys, näkyvissä tilaisuuden ohjelma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Tilaisuus alkaa klo 18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Tervetuloa – Johanna ja Maria &gt; esittäytyminen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Konsultti esittäytyy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9E639E-93BD-48F9-9F23-A18B4B21117D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6504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5B74A-BAED-3CA1-A24E-2FACB8FAB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787751C-3408-B690-5898-E017F1EA9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87C0D264-62A4-7287-53CA-93A6DECC3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Käydään läpi tilaisuuden ohjelma ja käytännöt  - konsultti kertoo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ensin käydään suunnitelma läpi, sitten voidaan keskustella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kysymyksiä ja kommentteja voi kirjoittaa viestikenttään esittelyn aikana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puheenvuoropyynnöt kättä nostamalla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 halutessaan laittaa oman kameran päälle kun puhuu, muuten mikrofonit ja kamerat kiinni tilaisuudessa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7A5BB04-6194-5258-3C53-42605F6A1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9E639E-93BD-48F9-9F23-A18B4B21117D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873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33271-C96B-EC0E-3FDE-55C053D84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759209C-C969-A907-109E-498E63A4E6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B430583-A0EB-63EB-80A5-42276E65E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Suunnitelman esittely – konsultti esittelee, kolme osiota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ensin asemakaava ja hankkeen perustelut -osio – tämän esittelee Maria / Johanna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puistosuunnitelma ja katusuunnitelma -osiot – tämän esittelee konsultti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95973BC-65FF-3F73-3C6D-57FD7946A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9E639E-93BD-48F9-9F23-A18B4B21117D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2564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9E639E-93BD-48F9-9F23-A18B4B21117D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5061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6C3D5-B6BC-D7A8-31AC-80F70BEAB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43F6FC1-5126-F59C-7247-117F059F0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3A40C91-A9FB-7C87-9676-91EC82D98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Suunnitelman esittely – konsultti esittelee, kolme osiota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ensin asemakaava ja hankkeen perustelut -osio – tämän esittelee Maria / Johanna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puistosuunnitelma ja katusuunnitelma -osiot – tämän esittelee konsultti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68F7F49-4EDB-7369-1ED3-2898E4906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9E639E-93BD-48F9-9F23-A18B4B21117D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019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62173-AD2D-22DD-C8AB-D3F4FBCFE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F428C214-F1B5-671F-45F1-E5055E32B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80A6A3AA-10CE-C16D-B679-1DF50D436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Suunnitelman esittely – konsultti esittelee, kolme osiota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ensin asemakaava ja hankkeen perustelut -osio – tämän esittelee Maria / Johanna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puistosuunnitelma ja katusuunnitelma -osiot – tämän esittelee konsultti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4CA683D-D165-FBBE-59D5-B98250959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9E639E-93BD-48F9-9F23-A18B4B21117D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842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Johanna / Maria kertoo jatkoaskelista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esilläolon aikataulu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nähtävilläolon</a:t>
            </a: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aikataulu katusuunnitelmassa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päätöksenteon aikataulu lautakunnassa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toteutusaikataulu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i-FI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mainos suunnitelmavahdista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9E639E-93BD-48F9-9F23-A18B4B21117D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043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44A3E75E-31D5-4746-9C63-D29B055A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3D1CB-7DEB-4583-A671-215CBD7CAAF5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EB4B2E04-7447-4BC8-88C5-52D9EBC44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92854EAF-DF4B-4315-88EC-D4F5A7B2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262A-BE95-492A-AEE8-2ACC69A7EA0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960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ED17CA-6F36-46A9-A3D5-5965A97708C3}"/>
              </a:ext>
            </a:extLst>
          </p:cNvPr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84A407E-1FB4-4F34-97E6-D38029AA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4E2D0-D361-4244-8D9C-D3FC8E163FE2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4CFFD84B-4B41-4F7F-90D0-57EB2BB1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62872F6-A371-41CC-8797-5CA206F8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CFB6A-DEB9-4373-A8C0-C28A6305146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9717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BA480321-C9CA-4BAF-AB9D-4EFE8777333D}"/>
              </a:ext>
            </a:extLst>
          </p:cNvPr>
          <p:cNvSpPr>
            <a:spLocks noChangeAspect="1"/>
          </p:cNvSpPr>
          <p:nvPr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14695837 w 2304"/>
              <a:gd name="T1" fmla="*/ 0 h 14300"/>
              <a:gd name="T2" fmla="*/ 8864064 w 2304"/>
              <a:gd name="T3" fmla="*/ 5750169 h 14300"/>
              <a:gd name="T4" fmla="*/ 138329531 w 2304"/>
              <a:gd name="T5" fmla="*/ 132708535 h 14300"/>
              <a:gd name="T6" fmla="*/ 8864064 w 2304"/>
              <a:gd name="T7" fmla="*/ 259437181 h 14300"/>
              <a:gd name="T8" fmla="*/ 129464984 w 2304"/>
              <a:gd name="T9" fmla="*/ 377885871 h 14300"/>
              <a:gd name="T10" fmla="*/ 0 w 2304"/>
              <a:gd name="T11" fmla="*/ 504614038 h 14300"/>
              <a:gd name="T12" fmla="*/ 129464984 w 2304"/>
              <a:gd name="T13" fmla="*/ 631572883 h 14300"/>
              <a:gd name="T14" fmla="*/ 0 w 2304"/>
              <a:gd name="T15" fmla="*/ 758531248 h 14300"/>
              <a:gd name="T16" fmla="*/ 129464984 w 2304"/>
              <a:gd name="T17" fmla="*/ 885490093 h 14300"/>
              <a:gd name="T18" fmla="*/ 0 w 2304"/>
              <a:gd name="T19" fmla="*/ 1012448458 h 14300"/>
              <a:gd name="T20" fmla="*/ 129464984 w 2304"/>
              <a:gd name="T21" fmla="*/ 1139406824 h 14300"/>
              <a:gd name="T22" fmla="*/ 0 w 2304"/>
              <a:gd name="T23" fmla="*/ 1266365669 h 14300"/>
              <a:gd name="T24" fmla="*/ 129464984 w 2304"/>
              <a:gd name="T25" fmla="*/ 1393324034 h 14300"/>
              <a:gd name="T26" fmla="*/ 0 w 2304"/>
              <a:gd name="T27" fmla="*/ 1520282879 h 14300"/>
              <a:gd name="T28" fmla="*/ 135763338 w 2304"/>
              <a:gd name="T29" fmla="*/ 1653451331 h 14300"/>
              <a:gd name="T30" fmla="*/ 8864064 w 2304"/>
              <a:gd name="T31" fmla="*/ 1777649711 h 14300"/>
              <a:gd name="T32" fmla="*/ 138329531 w 2304"/>
              <a:gd name="T33" fmla="*/ 1904608076 h 14300"/>
              <a:gd name="T34" fmla="*/ 8864064 w 2304"/>
              <a:gd name="T35" fmla="*/ 2031566921 h 14300"/>
              <a:gd name="T36" fmla="*/ 138329531 w 2304"/>
              <a:gd name="T37" fmla="*/ 2147483646 h 14300"/>
              <a:gd name="T38" fmla="*/ 8864064 w 2304"/>
              <a:gd name="T39" fmla="*/ 2147483646 h 14300"/>
              <a:gd name="T40" fmla="*/ 138329531 w 2304"/>
              <a:gd name="T41" fmla="*/ 2147483646 h 14300"/>
              <a:gd name="T42" fmla="*/ 8864064 w 2304"/>
              <a:gd name="T43" fmla="*/ 2147483646 h 14300"/>
              <a:gd name="T44" fmla="*/ 129464984 w 2304"/>
              <a:gd name="T45" fmla="*/ 2147483646 h 14300"/>
              <a:gd name="T46" fmla="*/ 0 w 2304"/>
              <a:gd name="T47" fmla="*/ 2147483646 h 14300"/>
              <a:gd name="T48" fmla="*/ 129464984 w 2304"/>
              <a:gd name="T49" fmla="*/ 2147483646 h 14300"/>
              <a:gd name="T50" fmla="*/ 0 w 2304"/>
              <a:gd name="T51" fmla="*/ 2147483646 h 14300"/>
              <a:gd name="T52" fmla="*/ 129464984 w 2304"/>
              <a:gd name="T53" fmla="*/ 2147483646 h 14300"/>
              <a:gd name="T54" fmla="*/ 3498871 w 2304"/>
              <a:gd name="T55" fmla="*/ 2147483646 h 14300"/>
              <a:gd name="T56" fmla="*/ 537454869 w 2304"/>
              <a:gd name="T57" fmla="*/ 2147483646 h 14300"/>
              <a:gd name="T58" fmla="*/ 537454869 w 2304"/>
              <a:gd name="T59" fmla="*/ 0 h 14300"/>
              <a:gd name="T60" fmla="*/ 14695837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5BDD977A-3791-45E4-B79C-0B001ED1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092DF-A9A8-4388-8501-14EF9EAAAB53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0F7AFDCD-C1E8-4B43-8BCC-AC091CDF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829F8A53-8800-4649-B521-A7491E6F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AE66B-D303-43A0-ADF4-421776B076B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26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4D8BC96D-F4BF-41F3-987B-DDA4529246FA}"/>
              </a:ext>
            </a:extLst>
          </p:cNvPr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2026276670 h 14300"/>
              <a:gd name="T2" fmla="*/ 0 w 2539"/>
              <a:gd name="T3" fmla="*/ 2026276670 h 14300"/>
              <a:gd name="T4" fmla="*/ 84321314 w 2539"/>
              <a:gd name="T5" fmla="*/ 2147483646 h 14300"/>
              <a:gd name="T6" fmla="*/ 0 w 2539"/>
              <a:gd name="T7" fmla="*/ 2147483646 h 14300"/>
              <a:gd name="T8" fmla="*/ 0 w 2539"/>
              <a:gd name="T9" fmla="*/ 2147483646 h 14300"/>
              <a:gd name="T10" fmla="*/ 0 w 2539"/>
              <a:gd name="T11" fmla="*/ 2147483646 h 14300"/>
              <a:gd name="T12" fmla="*/ 84321314 w 2539"/>
              <a:gd name="T13" fmla="*/ 2147483646 h 14300"/>
              <a:gd name="T14" fmla="*/ 0 w 2539"/>
              <a:gd name="T15" fmla="*/ 2147483646 h 14300"/>
              <a:gd name="T16" fmla="*/ 0 w 2539"/>
              <a:gd name="T17" fmla="*/ 2147483646 h 14300"/>
              <a:gd name="T18" fmla="*/ 0 w 2539"/>
              <a:gd name="T19" fmla="*/ 2147483646 h 14300"/>
              <a:gd name="T20" fmla="*/ 85023995 w 2539"/>
              <a:gd name="T21" fmla="*/ 2147483646 h 14300"/>
              <a:gd name="T22" fmla="*/ 0 w 2539"/>
              <a:gd name="T23" fmla="*/ 2147483646 h 14300"/>
              <a:gd name="T24" fmla="*/ 85023995 w 2539"/>
              <a:gd name="T25" fmla="*/ 2147483646 h 14300"/>
              <a:gd name="T26" fmla="*/ 0 w 2539"/>
              <a:gd name="T27" fmla="*/ 2147483646 h 14300"/>
              <a:gd name="T28" fmla="*/ 85023995 w 2539"/>
              <a:gd name="T29" fmla="*/ 2147483646 h 14300"/>
              <a:gd name="T30" fmla="*/ 0 w 2539"/>
              <a:gd name="T31" fmla="*/ 2147483646 h 14300"/>
              <a:gd name="T32" fmla="*/ 594698061 w 2539"/>
              <a:gd name="T33" fmla="*/ 2147483646 h 14300"/>
              <a:gd name="T34" fmla="*/ 594698061 w 2539"/>
              <a:gd name="T35" fmla="*/ 0 h 14300"/>
              <a:gd name="T36" fmla="*/ 0 w 2539"/>
              <a:gd name="T37" fmla="*/ 0 h 14300"/>
              <a:gd name="T38" fmla="*/ 85023995 w 2539"/>
              <a:gd name="T39" fmla="*/ 126728646 h 14300"/>
              <a:gd name="T40" fmla="*/ 0 w 2539"/>
              <a:gd name="T41" fmla="*/ 253227094 h 14300"/>
              <a:gd name="T42" fmla="*/ 85023995 w 2539"/>
              <a:gd name="T43" fmla="*/ 379725542 h 14300"/>
              <a:gd name="T44" fmla="*/ 0 w 2539"/>
              <a:gd name="T45" fmla="*/ 506454188 h 14300"/>
              <a:gd name="T46" fmla="*/ 85023995 w 2539"/>
              <a:gd name="T47" fmla="*/ 632952636 h 14300"/>
              <a:gd name="T48" fmla="*/ 0 w 2539"/>
              <a:gd name="T49" fmla="*/ 759681282 h 14300"/>
              <a:gd name="T50" fmla="*/ 85023995 w 2539"/>
              <a:gd name="T51" fmla="*/ 886179730 h 14300"/>
              <a:gd name="T52" fmla="*/ 0 w 2539"/>
              <a:gd name="T53" fmla="*/ 1012908376 h 14300"/>
              <a:gd name="T54" fmla="*/ 85023995 w 2539"/>
              <a:gd name="T55" fmla="*/ 1139406824 h 14300"/>
              <a:gd name="T56" fmla="*/ 0 w 2539"/>
              <a:gd name="T57" fmla="*/ 1266135470 h 14300"/>
              <a:gd name="T58" fmla="*/ 85023995 w 2539"/>
              <a:gd name="T59" fmla="*/ 1392633918 h 14300"/>
              <a:gd name="T60" fmla="*/ 0 w 2539"/>
              <a:gd name="T61" fmla="*/ 1519362564 h 14300"/>
              <a:gd name="T62" fmla="*/ 85023995 w 2539"/>
              <a:gd name="T63" fmla="*/ 1645861012 h 14300"/>
              <a:gd name="T64" fmla="*/ 0 w 2539"/>
              <a:gd name="T65" fmla="*/ 1772359939 h 14300"/>
              <a:gd name="T66" fmla="*/ 85023995 w 2539"/>
              <a:gd name="T67" fmla="*/ 1899088585 h 14300"/>
              <a:gd name="T68" fmla="*/ 0 w 2539"/>
              <a:gd name="T69" fmla="*/ 2025587033 h 14300"/>
              <a:gd name="T70" fmla="*/ 0 w 2539"/>
              <a:gd name="T71" fmla="*/ 2026276670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3C95B77D-2814-4E44-A4A3-428FCF742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8C0C-9892-4F16-BDCD-A1B4310AB24F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D20BADAC-C16D-4DA2-B7BD-F86413AB9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A34AC5F-E3C5-410F-9AF3-3387D901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14D7D-0123-4F8B-B475-443ED16B4F6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4456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73F67A4-B803-4E64-AD30-80E8A561C34A}"/>
              </a:ext>
            </a:extLst>
          </p:cNvPr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F38B1B34-873A-423C-B806-559961AA3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86933-7316-44FB-9633-DB6651780B3B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85E17F1A-11B5-4168-9F24-D58EC704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21A9702-E8DE-4518-9661-E2FF4038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5D0EC-5BBF-4272-A13F-5CCE9F504F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5752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C46A1B2-3D5B-4C47-B1C1-DF500DC988D9}"/>
              </a:ext>
            </a:extLst>
          </p:cNvPr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4EFFF2F-A032-4222-A218-B664DA1DB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C5A68-CDD3-40D0-B98D-F88798BDA5FD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8995B88-3CE1-49D1-A6E2-CAEC291C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169EA2-1E7F-401F-ADF6-EA1C0110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1FC48-A42C-41EA-9841-2FC0454BC1F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835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5F356B5E-25DF-452B-92B6-BA4271E7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0D7C3-5DE0-4BC1-A4C4-18836FA20EAA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6DB12196-5DFF-4FAF-9775-5815D61B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0C2A277-E907-45C9-B76C-BF4DA7D1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39140-5287-4660-A74E-052A9EF85407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330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3D6670E5-49C2-40BB-AAB4-CA8A1AA124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5EB9A-3493-4E9F-8882-65DC14753D7A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1A85E187-9651-4651-BCEE-72B2C1AD47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D67405D8-64D3-4A43-8F10-F88145007E9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2541F-A95C-47E4-9E4F-FC1AE66B104F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0749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CCBB2446-FCF9-47A3-9143-2D9EC7E76C9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87C51-8F09-498B-A60C-89A2D5ADDFC4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6DFA12B-92BA-42EB-AA14-0453CEDC89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A7C5569-8AC2-4AE3-9C76-62ABE022A2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37C96-480E-4AAB-AA71-CBB9A855E3DF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7962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13A7E6-C6E8-4CA5-A68A-E31F9AD8DE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B1191-B231-4243-9E9C-0F1AF71CB28D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1AC8D07-5979-4133-BA7E-32F0A063EB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C5ABCB-20DF-4A9C-953C-45D1D35061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A5AF1-D4DF-469E-98B3-C184C0EFD6BF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1739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8CE786FA-7D00-43C1-8B05-B098001C13C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7D2E9-5DA2-4170-9136-BD8341E8ACC6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81F8FD85-E76D-4FD6-8FA8-8A90EC8897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AB90922D-DF02-4AE2-A995-D7F70D10A67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F4186-22D8-4EE2-A75B-9C52C4591AC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395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3514BE7B-319E-4393-A5F8-A4C5A5719FD0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3EB870C-F9A9-4A55-86DE-87FA2F78673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670F02C-CAB4-48A2-A3C5-99AB788359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C3FD97F6-3065-4312-9D14-E761A68C728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FC54C66-7EF1-4DFB-8A6C-98503BD964A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25BC1008-A689-444F-A86F-82DF024FA4C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A34F34F-320C-4CC7-9393-79BCDBB7D3C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286E9ED3-8E48-4286-92AF-9962E89D6B5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1E42DE4F-1A83-42C3-9504-C0971E4E79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D99C9890-739D-4BE7-9C2F-2F8ED58860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6EFBFCF-1B66-4DDD-95B5-F05F6A7F106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C58450C-BD4B-4D53-B7E3-FC0DF795D4F2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F14FEFA5-7AA8-4F81-AD02-8B7A0E949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B2795F5-60C9-4EFE-BA73-D191EEFA4C1A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8447E649-FE94-4D89-BCA5-2AE7A465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3AA78440-8DC5-4532-A5E1-6AFAD5A3D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7132DC-92ED-4F67-B3D9-71DC5D078EF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2088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9EEF0460-8E87-4200-A61F-56347BEDA14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6BC4E-DD7D-41C7-8F16-D84AEF87ED20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8BDB0D05-2F67-4E73-BEBE-6CC34EC4B62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EE750804-B69A-499C-BE37-AA2ED520480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2E486-529D-495F-8229-F05A43541AD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0363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4E5B16D8-2587-4D9C-9D08-83E3812F05D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259CA-6829-4111-943A-A18414C7EB6B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811B7BAF-FFB2-4E21-BF5A-76B9D55251B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6015E611-FF21-442D-9054-06C8479BAA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0EFFE-CD55-4590-B2D2-3B51EC1E76B4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5111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D1EF97C7-699C-4CB5-82F8-16C6CE9B6042}"/>
              </a:ext>
            </a:extLst>
          </p:cNvPr>
          <p:cNvSpPr>
            <a:spLocks/>
          </p:cNvSpPr>
          <p:nvPr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2147483646 w 25400"/>
              <a:gd name="T1" fmla="*/ 42150134 h 3411"/>
              <a:gd name="T2" fmla="*/ 2147483646 w 25400"/>
              <a:gd name="T3" fmla="*/ 104793048 h 3411"/>
              <a:gd name="T4" fmla="*/ 2147483646 w 25400"/>
              <a:gd name="T5" fmla="*/ 104793048 h 3411"/>
              <a:gd name="T6" fmla="*/ 2147483646 w 25400"/>
              <a:gd name="T7" fmla="*/ 0 h 3411"/>
              <a:gd name="T8" fmla="*/ 2147483646 w 25400"/>
              <a:gd name="T9" fmla="*/ 104793048 h 3411"/>
              <a:gd name="T10" fmla="*/ 2147483646 w 25400"/>
              <a:gd name="T11" fmla="*/ 0 h 3411"/>
              <a:gd name="T12" fmla="*/ 2147483646 w 25400"/>
              <a:gd name="T13" fmla="*/ 104793048 h 3411"/>
              <a:gd name="T14" fmla="*/ 2147483646 w 25400"/>
              <a:gd name="T15" fmla="*/ 0 h 3411"/>
              <a:gd name="T16" fmla="*/ 2147483646 w 25400"/>
              <a:gd name="T17" fmla="*/ 104793048 h 3411"/>
              <a:gd name="T18" fmla="*/ 2147483646 w 25400"/>
              <a:gd name="T19" fmla="*/ 0 h 3411"/>
              <a:gd name="T20" fmla="*/ 2147483646 w 25400"/>
              <a:gd name="T21" fmla="*/ 104793048 h 3411"/>
              <a:gd name="T22" fmla="*/ 2107950683 w 25400"/>
              <a:gd name="T23" fmla="*/ 0 h 3411"/>
              <a:gd name="T24" fmla="*/ 1717794272 w 25400"/>
              <a:gd name="T25" fmla="*/ 104793048 h 3411"/>
              <a:gd name="T26" fmla="*/ 1327637861 w 25400"/>
              <a:gd name="T27" fmla="*/ 0 h 3411"/>
              <a:gd name="T28" fmla="*/ 937481450 w 25400"/>
              <a:gd name="T29" fmla="*/ 104793048 h 3411"/>
              <a:gd name="T30" fmla="*/ 547555469 w 25400"/>
              <a:gd name="T31" fmla="*/ 0 h 3411"/>
              <a:gd name="T32" fmla="*/ 157399058 w 25400"/>
              <a:gd name="T33" fmla="*/ 104793048 h 3411"/>
              <a:gd name="T34" fmla="*/ 0 w 25400"/>
              <a:gd name="T35" fmla="*/ 71724968 h 3411"/>
              <a:gd name="T36" fmla="*/ 0 w 25400"/>
              <a:gd name="T37" fmla="*/ 794331795 h 3411"/>
              <a:gd name="T38" fmla="*/ 2147483646 w 25400"/>
              <a:gd name="T39" fmla="*/ 794331795 h 3411"/>
              <a:gd name="T40" fmla="*/ 2147483646 w 25400"/>
              <a:gd name="T41" fmla="*/ 42150134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>
            <a:extLst>
              <a:ext uri="{FF2B5EF4-FFF2-40B4-BE49-F238E27FC236}">
                <a16:creationId xmlns:a16="http://schemas.microsoft.com/office/drawing/2014/main" id="{D2A71908-6B70-43CF-8B46-2A939D4A60DA}"/>
              </a:ext>
            </a:extLst>
          </p:cNvPr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55D606C-0765-4AEE-ADCC-E06A619B70E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15CF0B7-E277-4659-B3A0-E2EB801B5D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17A7E42D-326A-45E9-B417-6CA9FC6AF84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E3C2A69-5C3C-4BC2-ABFE-90CAB5D7A5A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D545531-DFFC-4745-8DE6-C6A2D18AA2D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094DEF9-A038-4189-BFD3-54F8D45473F8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E1CF1E61-D611-4F1A-91D7-F66D691EC34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9C319B9-6FA3-4B28-8C4F-5D0B233FD26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98B63EE-9F88-41A0-9CF1-856B04F3023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357E43A-7FE9-4E1F-A7D5-C5AC0EA3168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8CFA9E9-850C-4B63-9D36-F38A12B6FA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6" name="Päivämäärän paikkamerkki 2">
            <a:extLst>
              <a:ext uri="{FF2B5EF4-FFF2-40B4-BE49-F238E27FC236}">
                <a16:creationId xmlns:a16="http://schemas.microsoft.com/office/drawing/2014/main" id="{948FE7EC-C661-4557-B144-5B5158B9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F8A5F-E87B-4C24-A1FD-533649D95BC5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17" name="Alatunnisteen paikkamerkki 3">
            <a:extLst>
              <a:ext uri="{FF2B5EF4-FFF2-40B4-BE49-F238E27FC236}">
                <a16:creationId xmlns:a16="http://schemas.microsoft.com/office/drawing/2014/main" id="{BA427886-7D76-43CE-80E8-F7516211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48596A7E-5875-4E72-A9B4-0626F66C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AF35C-8D3D-48CC-824F-4AEC18C2D18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0585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E583C696-5C18-46D0-B1C7-4D29CE4F187C}"/>
              </a:ext>
            </a:extLst>
          </p:cNvPr>
          <p:cNvSpPr>
            <a:spLocks/>
          </p:cNvSpPr>
          <p:nvPr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1665556615 h 7249"/>
              <a:gd name="T2" fmla="*/ 1661062054 w 7208"/>
              <a:gd name="T3" fmla="*/ 1665556615 h 7249"/>
              <a:gd name="T4" fmla="*/ 1661062054 w 7208"/>
              <a:gd name="T5" fmla="*/ 0 h 7249"/>
              <a:gd name="T6" fmla="*/ 1541229744 w 7208"/>
              <a:gd name="T7" fmla="*/ 228614740 h 7249"/>
              <a:gd name="T8" fmla="*/ 1541229744 w 7208"/>
              <a:gd name="T9" fmla="*/ 228614740 h 7249"/>
              <a:gd name="T10" fmla="*/ 1191872121 w 7208"/>
              <a:gd name="T11" fmla="*/ 430577294 h 7249"/>
              <a:gd name="T12" fmla="*/ 1191872121 w 7208"/>
              <a:gd name="T13" fmla="*/ 430577294 h 7249"/>
              <a:gd name="T14" fmla="*/ 989309258 w 7208"/>
              <a:gd name="T15" fmla="*/ 778668816 h 7249"/>
              <a:gd name="T16" fmla="*/ 989309258 w 7208"/>
              <a:gd name="T17" fmla="*/ 778668816 h 7249"/>
              <a:gd name="T18" fmla="*/ 640181615 w 7208"/>
              <a:gd name="T19" fmla="*/ 980631371 h 7249"/>
              <a:gd name="T20" fmla="*/ 640181615 w 7208"/>
              <a:gd name="T21" fmla="*/ 980631371 h 7249"/>
              <a:gd name="T22" fmla="*/ 437618751 w 7208"/>
              <a:gd name="T23" fmla="*/ 1328722893 h 7249"/>
              <a:gd name="T24" fmla="*/ 437618751 w 7208"/>
              <a:gd name="T25" fmla="*/ 1328722893 h 7249"/>
              <a:gd name="T26" fmla="*/ 88491589 w 7208"/>
              <a:gd name="T27" fmla="*/ 1530685448 h 7249"/>
              <a:gd name="T28" fmla="*/ 88491589 w 7208"/>
              <a:gd name="T29" fmla="*/ 1530685448 h 7249"/>
              <a:gd name="T30" fmla="*/ 0 w 7208"/>
              <a:gd name="T31" fmla="*/ 166555661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>
            <a:extLst>
              <a:ext uri="{FF2B5EF4-FFF2-40B4-BE49-F238E27FC236}">
                <a16:creationId xmlns:a16="http://schemas.microsoft.com/office/drawing/2014/main" id="{46D2D54C-3B10-46B1-BCAC-D194425FCAAE}"/>
              </a:ext>
            </a:extLst>
          </p:cNvPr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9837F1B-FEF0-4E4B-9077-529719FD7A9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B61EEB9-1CF4-4CCA-B500-A170E6C5FA4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ECB5C247-14D1-479E-84A4-788129986FC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96D5D30-5A81-4795-8146-0F98413A010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20D83CD-3238-431C-A195-CC0D7676191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9B89DDB-852E-48AB-92ED-322BDB021DE1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B3843F59-A2E4-49F1-A897-2487D573173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7014DBB-7B59-4E6E-968C-9D6C26F51F3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8CE9586-EDCD-4D02-AE49-84DC3433F9B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C1B5A9D-23F4-43A6-A09A-75E08441EAC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42A795F-D5CD-498A-A310-FD36A89B46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7605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361301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AF4C7B48-1633-4BD3-A6A5-E8C360554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A66F-DF04-48CC-B2F4-23400DF0AECC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D9C09EEA-D672-40CD-8D0E-2826FB80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A6CFE83E-9C3D-43C8-BDD9-49BC0D07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0FAE8-1AA6-427F-81BE-19396B61F40C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2092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E34D0CF0-EBAE-4F93-B46C-32C433DF8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965D3-6BE1-4B38-990D-253F944F7965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24B3E200-E901-4C0C-AA67-E7EB00AD6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B242AD0C-CBAF-4A70-938C-74CEE72A6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0772-CE32-45FC-8DDA-E7F1628B3715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3373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EF883438-1D3C-43AD-8749-F9144C8761B6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DDAAA757-0EA3-4121-B21D-E786ABEFA8E6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FE92C54-6B48-458C-B550-54610BD4FF4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9BD69BA-E052-46BC-8F82-C3807880B3C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58C8CD-BA7E-41FC-8329-C0986517795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24B05D8-C519-4525-A0E6-B5DD13985D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6E97CD-8256-4861-A5D5-6433C4DDA28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31426D3-2F35-4F24-80A0-88C0E06B8CB9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A82F69D-B484-46A2-A12F-7E401DCD1E4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827EE15-BD2C-4D89-B562-03276768607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29B333B-11C7-4A72-A9F8-729452A8FD3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E62C822-B979-49FB-B6E6-96FDF903602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1FB49F2-8B3D-49C2-912A-9F639484E6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455007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807AB20-38DA-4D8A-A03E-FEED9E95931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8333BC2C-09A9-416A-A990-58F7E57C3D94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88D3F6A-BB64-4A25-A276-DCCEAFDA012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65C02F2-1C63-42E6-8DF8-251B99695D2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38286B-5579-4AE9-98FD-B688168F3CF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BA7292-8804-49FF-98A7-7E5D3F43F62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89B763C-6BDF-4617-B397-9FD1D926A8A6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E5CAD7E-5E08-48C0-97AD-B26EE6EE2EF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0C161E2-8CE2-4E47-AD35-6CE235FBB2A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CB0CB9D-39D9-42C6-9CC4-823F01A084D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91ACF60-9728-47B0-AC56-FCB545BD80C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013F574-EADB-474B-91B9-CF14D4DAAB5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52A59A0-E378-43CB-BE55-DEBEE10564F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4962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01AB730-C5AD-40F8-AFD9-04B852C9184A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95BECE3-3DEA-41BC-9337-EC251EABCB3B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7D0C0E5-F106-4113-8B67-2C23E78B6B0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DECECA5-F05B-4360-9848-3D46FB5614F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A9DA61-A471-4BC1-8355-A94380D1A1B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1B0FA03-B5CC-4934-90D0-23D06171FF6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DAB1467-07FF-4BAE-9348-795CF93C21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A8994FB-FB36-4CD6-A884-7CE24D09DAF9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BEA3F30-CA5C-4C45-8C70-EC076B30D99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5DCADE8-7E24-406E-A622-B7BDFB97EA9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A527FDF-CEA5-49F9-BA08-92748DC6834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20A0DCE-095A-44CB-8661-225DEDECC03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EC3AAC3-0E57-4ED3-B194-E9ABC4BACDD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51987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D3C45775-374E-4244-9513-B13C7ED75285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B06FA5-F788-4B94-B283-D17F5B656A87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B7879C9-88A9-4606-A69B-0F10543F4AF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F9E6999-001C-4FCC-AB18-7587CDF7E17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6011C42-2B89-4F0E-B0A9-311B583A220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49F9D385-B0E2-4390-916D-AE07715061D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7D17F21-674C-4280-AAFA-349879F3AAF8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AD9A0607-9DCC-471C-AA65-43E6BCED307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02FC1146-874D-4C08-AB89-014E17E5FDA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04DA8472-514A-49BF-9396-E9DA7E099638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E031E06-384A-4C46-AF31-C68475AB9AA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8D7D2BED-2976-45A2-B6E3-1529C5A9FC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D4634045-6C03-45D2-98C7-72BE795B8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1641BF-68B8-411E-805A-0E8B118292C3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214B1A3-DEFA-4C99-80D8-D316C486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907F41B5-455B-4719-82DF-1DC7A006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B4FF5C0-1DF9-43BA-878E-07996D06964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786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8C73257-1F45-4DC0-854E-30846DE7433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73EE15A-5457-44A1-A35B-D0E30ABD135F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C31A1B5-3108-4D47-A039-BC92CC501CD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32A32C2-9E9E-4FC6-B3CA-FA10A0DC5354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514E87-592E-4EAD-8EC8-4A8E884FF5C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372CF85-9522-43D8-953A-69124F7EBFD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F707CFA-01FE-4FB6-A181-0A357B3D0CE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74A0866-50AB-4713-8D1A-9D5DB8CE516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D40A3C9-8FB8-45ED-BB16-CE6128CFD6F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4FF43D4-18AC-4F5E-8497-2B0C699058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B677821-EB14-4917-8426-77E82A19555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FE61A9D-EE9D-4022-9AFF-374FD600791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32C5D2C-DC0A-4BED-B68D-2F5A3452862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84380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8A07EE51-8F76-4DEF-9EE4-2D772D803ACE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89B20BD5-BB1B-496B-83B4-5B2A528B6EDA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0F777DF-6BF3-452B-8B9D-2F34F4A5A73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21E79ED-5AE0-479B-9173-213B6014067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D0C9E6-C67A-4D7C-A53F-9DA9A999B83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37CCEF4-B5F9-4E28-9EEE-BACB9549F69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AAC23C-E0E5-47F8-B05B-D6554DFAFF0E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971F1A7-1FCE-4333-B573-8BCC7AC6CF9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DEEDE9D7-F1A3-4121-B9B3-113F440A202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14590FD-F0FB-4C95-9459-2EECA312558F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DDF3246-016E-453B-84DE-FC6D31DF9D0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6B324EF2-5D33-44F6-BA25-8A79B23A3A8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6107F08-AF71-45A9-80F2-05FC7FE831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881731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9E563C75-65B4-485C-8505-9AA44052E49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DB515800-B253-412F-AF96-C3636199A69A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DFD09B-7EF9-4A98-B713-712CB660FCF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E0259EC-B17E-4C96-8CD6-967E8FEBB65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61EA5A-8950-4C4C-90A8-61C09B4B7CE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E70B31C-70CE-45F8-ABD3-526C4D56963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30F0EE3-5129-4754-9705-763DCD72C80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0E7F73A-C62C-426F-9624-B0514742B45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D504BAC-B597-4C6A-BF06-FAA27871D67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7E8C7CE-B93D-40A4-8318-9F2A8F7E3B5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B889D05-125B-490F-A438-5BBEF465FB77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EA56D2A-41B6-42AF-872C-0A113C9BD9F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671C0BE-4E63-4209-A462-B0B16529CBF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5882091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EF1CE68A-9441-4669-ABE8-1021622D5BA7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0CA5086-6E13-4E27-8DDD-FEBA59024C2B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5F090EB-8D31-41A1-AC38-BE8874B521C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759D077-BE64-45E3-9C5E-BD2644202E5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F83EC3-703E-4660-957B-BC2D8D8D8B8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829B140-BAC6-4067-B4BB-E82DC328690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59680EB-A583-4D07-8A93-1063AD153B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E69E58F-27EA-4449-8591-9522B0DBD17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D2624D4D-310B-4B5E-95CB-51A830940EE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0706BAC-9696-49C2-8507-BB2CD8DF1FAB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84762A1-35D5-46CB-BB26-A9B46E3DE89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6E714EA1-B674-4368-8599-57A860B91C3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3004A7E-1BDC-4BF9-BF2F-1214A4099122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365407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160337CA-D12E-43D5-83E7-931F608A7FAF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2FB53E5-FB9D-4785-B2D7-D782DC218890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47B7F12-FFF5-4D2F-A7BC-6BD9E141896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063C9B1-14D1-4370-B718-31154690C9C1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4D5069-F1FC-4BA6-9978-C84ADAAE117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E39C6B-08A6-4E5E-9A9D-E5924E6E1EF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284D357-F00C-4CE5-9EB1-14CCA96928C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54F9C95-12FA-41E4-9782-1A55E666D86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4344630-7D3A-426F-9B05-6F66308CFC2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86337D0-09D7-49B0-A500-4643C7EA74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406DE7D-7381-46C0-9853-8E1BED4B098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A52FD73-1714-42E4-B2D1-7C52415613C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8716507-833A-47A3-A6DC-E1AF821EE62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107278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2430B4A8-44E9-4816-9FBF-52627D08A8E0}"/>
              </a:ext>
            </a:extLst>
          </p:cNvPr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AD7DC78-E396-4E7E-96CD-C176D192D256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B0EA6B5-B9F5-417B-A436-A46C9C477DC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B60D198-9C8B-455A-97A6-950FE287135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687DDC-CF14-4A5E-BE8B-EA30602DB97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C380F87-04A1-479D-B7A4-D147BC8FD33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73720A5-1A24-4C7E-98EB-4CEA8B50620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4D2E8DE-F371-4215-9695-1DB2B2B8E6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0CF2990-4546-4703-ACE1-A51988EDEEE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4984898-0259-4184-A9F4-A46815E8D71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AA2E850-570A-4159-A4C9-7A57F06F1597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B92DBB9-707D-4776-97CC-AE47A50B913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F1C4D00-E13A-41BC-A0C1-3D129258A412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165922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564E59A-82A6-474A-88D8-65DC172ADC7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14206B2-E02D-43C8-BAEE-100D4DB79B9F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13D4598-B4E2-4FBA-9D8A-8517906F00B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9D06B2-9EC6-4F04-B3D9-289A5D9F05E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8FA3EC-1ABA-47A9-960D-1D6F1CC7533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7B1C90F-2A7A-43E0-8B94-9FDA449AAF9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A030BDD-41CD-4BF7-8184-6BEBA1EE6772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5A2F8FB-97A0-4B62-A8F5-A6F8AA69709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53679C70-D061-4969-8D88-B53C52B040A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C06524E-E519-40E6-B452-B26B0762AF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008C888-1B2C-4306-9B53-D98CAE0C8CF0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0F810EDB-E0E2-4934-8A9D-5B7AA4269F5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DCC72E2-840D-4D8F-9351-CFADEF9B563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4106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0000B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9DB26B36-4D93-47B5-A160-A74538479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B4AB-5BC2-42CE-B158-FB0362840F84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E08A8A50-6DC0-4F7C-86CA-C54D6F14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93FBB47A-1099-49D0-B462-3822AF87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8D184-9E2E-44C8-9401-783785CF454C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4437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000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368CCA3E-A23F-4DDC-BF55-48B1B99D7868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4BDC6C3-FB0C-438A-A529-48FA3DB910F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57A53A3-CF8C-4921-BE4E-D4E74F8F04C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CFB9483-1452-4A73-9712-6E391699CA6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81BD0A8-4C34-44CA-8A0D-9BDDCE13E74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7ECF5490-F24F-420F-80DB-40C45C6A4DFE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D67750DE-7661-4EAE-BB5D-B731E4B3E3F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695A9D65-C315-49D2-BA6C-988D2F358FF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CAD853FA-20A1-480E-B374-549DA520209B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F0788B9D-298A-4F92-A945-D587F7B2994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B953F3A-E1E6-4FA3-B4AE-CBE0F358FFB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F16B169-7E15-41D9-8450-376E33A9AC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F1BAE0A0-F015-42AE-854A-FBE500695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5D90D71-E2E7-4C41-9B9A-89EC8026F43F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8191C05-23CC-47B2-AC8E-175392FD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714AAD0-9253-4C25-A204-B7FC3A3B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EA8A676-D054-430E-9BED-93E9558257B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8384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D35F17-097E-4A15-817E-96F2E619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4C015-90DF-4E91-AF6C-BA1F2306E9B0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8030965-ED73-4CE9-9E8B-BA7D458F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1148A59-60B6-40C0-AC34-FD60721F0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E01-3A9D-4FEC-A778-6FA813AAA87E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576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98BC196E-7EDB-4463-9673-83D480A98574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5684B52-C94B-412C-8A92-CAF991E76D2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815578A-5E9C-48CE-909C-286FF05D6B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FDC1666-09BC-4A17-AD3F-29EE2B2429D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089E0F1-0B11-4F87-8A4C-C7164E046E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5515E75B-E07C-441D-B011-BE02244587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9E64E8AB-28DB-4C4E-A8A3-598B2FB08B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B1AC5E55-250F-4B3D-A785-D80EAF63684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3EF3D39-00D0-44C2-87F5-23880C556F5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9064AAE-C7C2-40F7-B7C5-38B1C68FE0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F194DE0E-E005-44D6-8C33-5BF53BE7F34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3AB52845-DEDB-4B2F-B6BC-1103EACC6A0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77113DAA-D185-4379-BD80-306B1E832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5C7519F-3E07-44D6-BACB-7A815E2F4BDC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7E75629-BAB3-4AF9-B55C-E3521EEB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A89BD599-C617-4511-9D84-B8F19F0B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E51EE8D-0C1A-47AD-8DBB-F74E0A503E3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43343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F8363D3-A001-480F-8479-31D55A092660}"/>
              </a:ext>
            </a:extLst>
          </p:cNvPr>
          <p:cNvSpPr>
            <a:spLocks noChangeAspect="1"/>
          </p:cNvSpPr>
          <p:nvPr/>
        </p:nvSpPr>
        <p:spPr bwMode="auto">
          <a:xfrm>
            <a:off x="11047413" y="0"/>
            <a:ext cx="1141412" cy="6858000"/>
          </a:xfrm>
          <a:custGeom>
            <a:avLst/>
            <a:gdLst>
              <a:gd name="T0" fmla="*/ 52013840 w 2359"/>
              <a:gd name="T1" fmla="*/ 0 h 14300"/>
              <a:gd name="T2" fmla="*/ 0 w 2359"/>
              <a:gd name="T3" fmla="*/ 163068373 h 14300"/>
              <a:gd name="T4" fmla="*/ 55996928 w 2359"/>
              <a:gd name="T5" fmla="*/ 370065833 h 14300"/>
              <a:gd name="T6" fmla="*/ 0 w 2359"/>
              <a:gd name="T7" fmla="*/ 577063293 h 14300"/>
              <a:gd name="T8" fmla="*/ 55996928 w 2359"/>
              <a:gd name="T9" fmla="*/ 784061232 h 14300"/>
              <a:gd name="T10" fmla="*/ 0 w 2359"/>
              <a:gd name="T11" fmla="*/ 990828493 h 14300"/>
              <a:gd name="T12" fmla="*/ 55996928 w 2359"/>
              <a:gd name="T13" fmla="*/ 1197826433 h 14300"/>
              <a:gd name="T14" fmla="*/ 55996928 w 2359"/>
              <a:gd name="T15" fmla="*/ 1208406457 h 14300"/>
              <a:gd name="T16" fmla="*/ 0 w 2359"/>
              <a:gd name="T17" fmla="*/ 1415403916 h 14300"/>
              <a:gd name="T18" fmla="*/ 55996928 w 2359"/>
              <a:gd name="T19" fmla="*/ 1622171657 h 14300"/>
              <a:gd name="T20" fmla="*/ 0 w 2359"/>
              <a:gd name="T21" fmla="*/ 1829169117 h 14300"/>
              <a:gd name="T22" fmla="*/ 55996928 w 2359"/>
              <a:gd name="T23" fmla="*/ 2036166577 h 14300"/>
              <a:gd name="T24" fmla="*/ 0 w 2359"/>
              <a:gd name="T25" fmla="*/ 2147483646 h 14300"/>
              <a:gd name="T26" fmla="*/ 55996928 w 2359"/>
              <a:gd name="T27" fmla="*/ 2147483646 h 14300"/>
              <a:gd name="T28" fmla="*/ 0 w 2359"/>
              <a:gd name="T29" fmla="*/ 2147483646 h 14300"/>
              <a:gd name="T30" fmla="*/ 55996928 w 2359"/>
              <a:gd name="T31" fmla="*/ 2147483646 h 14300"/>
              <a:gd name="T32" fmla="*/ 0 w 2359"/>
              <a:gd name="T33" fmla="*/ 2147483646 h 14300"/>
              <a:gd name="T34" fmla="*/ 55996928 w 2359"/>
              <a:gd name="T35" fmla="*/ 2147483646 h 14300"/>
              <a:gd name="T36" fmla="*/ 55762742 w 2359"/>
              <a:gd name="T37" fmla="*/ 2147483646 h 14300"/>
              <a:gd name="T38" fmla="*/ 552705173 w 2359"/>
              <a:gd name="T39" fmla="*/ 2147483646 h 14300"/>
              <a:gd name="T40" fmla="*/ 552705173 w 2359"/>
              <a:gd name="T41" fmla="*/ 0 h 14300"/>
              <a:gd name="T42" fmla="*/ 52013840 w 2359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359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359" y="14300"/>
                </a:lnTo>
                <a:lnTo>
                  <a:pt x="2359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444851F-8BB8-4A77-B3B3-4CB93E78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AAEAB-C13B-4797-8AEF-82960F7E6DE9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EC04B5C-3806-4074-8352-1D45A86B7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FE37850-CC06-4EF9-AAED-E7469755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367E222-46D2-4828-BEEE-79F85524F15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3899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7E17297-8381-4FEA-BD8F-34D34D16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C6BBC-B8C8-4544-9E67-306BC34D6A0D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B7F0113-B2E7-46E9-954A-DB556646C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26958C7-7D8D-4646-A1B8-0A0D01FB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CA730-F90C-4D5A-9A3C-4562C79D8B9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376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26EE68C9-280E-4D7C-B1E0-C54C34B9150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83CCA-0C5D-48C3-B5F1-7CA9E719E730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8AC9F1E4-F1DD-449D-B9A0-A737841427C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6920B51B-0EF8-4CC6-80B3-92A6015F2B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3EABE-9388-4255-AD1C-07C3134F547F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632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endParaRPr lang="fi-FI" noProof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2CC27918-922D-42D3-9218-BF0536B062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56D8D-CE84-4637-9E91-BF531E2DE5F2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C2B73D3E-F32F-479A-97DD-2582059323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DF44D38-2C68-40BB-956A-EE4AD0DC93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F01F8-30CF-4B25-A267-4292C17B49C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50418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62C7BFB4-5CE6-4E4C-9441-57BFBF9E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CF493-E983-4912-9648-2574D9BB2305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A165A2A9-9940-4DC9-8F0C-9E55176E9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5C39D219-D52C-4F3E-B11D-17706C4C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1D944-3833-4B4F-8CF6-A9F75E2B461D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4115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1C1D7374-03CC-44A0-9BCE-1CAC7389F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F53E1-28A5-4783-95CF-EAD3EE6065D7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0C52A44F-B95E-463D-BC42-9DBB9BDC1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C604CAF5-8372-4100-9D08-AD42E178F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92B5F-BFF3-417A-A673-36CCCB6B74DE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66435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9840CA0-D687-4E52-BB0C-5E35CB01856D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A76CBDD6-BFDD-475A-AA15-A0C483856EDE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290024C-CB82-4E65-8B54-5AD333472B1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8B08B6E-EFDE-42EC-B6B1-C69ED22E56F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B9F57F-E03B-40DC-B5BD-DCEED406027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30C0A1-6AE2-44A4-BC25-1A92036459A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D9F1FE1-2E16-4F4E-8066-B36D68460B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035ECAD-BE20-4269-B2D4-019EDDE269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87AFF1B4-007B-45F0-84EF-891C1C28EAB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2231998-0DF1-4E8F-B8C0-E41FA80459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1877DD5-92A4-46D1-A2D2-D0880D2D6D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BB66D77-02EB-4734-B8BD-7AD116DEA37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9469EA7-0DEB-4F70-B8BC-18157F64E5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28233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8014C3D-AAF1-491B-8F6C-DD9D36BF212A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59D5772-C3F2-4F88-9359-F28C69E1D337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2A5F1A9-EE62-4016-A049-8B020E94CB1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DB69828-4F5A-4E6F-BCF0-804E0DE8B9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D564AF-FDC7-4D40-9C2E-0C10AE9CDA4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EA2524-01F8-4E69-A3F5-AFBA5A93BB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F768416-515C-49E3-83E3-4B7A7E5F145F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D4E0E77-2457-426E-BE7D-6D687DE1C7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0422B43C-1BE6-4422-9E32-ACD6170DD5F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B540F74-4BD4-44E4-A8C4-8C2AD6234F6A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6C06DE1-0912-455C-A7C7-3C2767BF17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2FA8271-E75A-4302-BF1A-A3CCC374BC0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1344A9F-D02E-4FB1-BB28-B8F3CBE49A52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37378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22672C9B-F6D5-462D-90F0-A16DCF57D053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35007882-1BDC-4699-ABA7-8B70280A3974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F6841CD-0C1B-4834-A37D-3F168D2DB7A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1890999-D7CC-40CC-B257-1C29FB85A94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310818-EA59-4B8E-B039-4DBDB3D01D6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849A912-4D0B-4808-8C38-E94B5D44B79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A696C43-2D3A-4DCB-9136-56DC19F7540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ED7BEE9-9A37-4013-BEF2-3B1B85DB06B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83D370E-17F7-4240-8A56-081AD255F9C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FB704FE-D825-4398-9773-0D1E833547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876B3CA-B5ED-4254-928B-AE37D595A0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6C274B3-8EDC-4038-B626-5FFF5F560B0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C37D1F7-BCB0-4320-BEC6-AF51A16D6812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19213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4A069BD-CFF6-4B5B-B551-1791E14306E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D49A7C8E-9571-4B24-BA94-B82E9E8BF1E8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82CF4AA-AD63-449A-B511-AE6AD14D4D4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F4A0C2C-DBB2-4254-8A38-324F6E762F9B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E43897-04E2-4168-97B0-693FCA21B7B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60436F4-949F-44D6-BEE9-10FB0D9F706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8594987-CF56-4680-90D3-EF43F60C904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B895861-0173-4775-BD70-130ECB77D75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7C4DDF8-DBA8-4466-B5E7-9CB865AB776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689B97C-3FF6-441D-9937-1AE107FFA2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FA01329-2A2F-48B6-83FF-D613DE073F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9D36A2A-64DE-4524-8DEC-9D5D50F85A9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C860E27-EAA6-45F0-957A-5A66011A6082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0134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40E66F7D-1474-49E3-9E35-159AD89D099F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BC71121-4507-44B8-8FF7-FAF58DBC4EC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2514DFF-638B-483A-A1C6-B704DDCF73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8C3417A-7229-4A0B-B75F-25FE009DD44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666B6384-E9F9-4B90-AD66-19828C03B6B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4920A6C6-4CAF-4557-B91D-D52CD74B70CE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5418BD1-0D94-4C37-8964-DF56C73DB0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E445D4C7-5AD5-4437-AFBF-33B2335E459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B7AE8CA6-5135-4FFF-A90D-8517149EAA9F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8EB6589-0663-4E32-A121-F2FDFB79FA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1A11A11-F8E7-48FB-A025-8146C5F8688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C801DD6-7183-4EFE-91AF-32BD47B470D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CB16FE89-D329-4E4B-AA04-6A9962E34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84466F-7B5B-4BC5-A305-13326432F274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6FEDFB9-02FD-4F17-9711-259D6766D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85C62450-AA91-4AA3-8385-C28240EB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D95E306-1C74-480F-A142-2EEB0FBE30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7032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202A24C-549C-403D-8E93-5B1D9CBEE7C5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34C445C5-DC6D-4D1E-AF9C-E6B0B89651D2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17347DD-5621-4BF4-A370-ECAACD5B311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E0FF036-1AEC-4EB1-8473-75B6AD05CA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7878E4-9B30-4805-9A87-194A6A3597B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E7129DB-6EB3-4C40-920F-1AEF14A0DA1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5C1920A-6A63-4523-8B38-13E8D2B48A5F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F942610-C768-4122-A828-EA4330411A3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6564F0-EB6A-490E-9167-A6746312C63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D90E010-522B-4B9E-A610-69294AB819BB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5FED30C-97FC-4BCB-A7D5-9305A2A14F14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8325171-5CCE-4A4A-B09C-2F570C13C46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7AB8094-A3C9-4C2C-9EFF-2D9821DDEA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26826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2234BA82-48FC-46AD-BDCA-22CEAC3F894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866C461-BC83-4AC3-8F7B-015B637FE5A6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6A90773-86D2-4C07-B9D5-DCE47F9E0BC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D7B2DAE-E769-4178-A4AE-F9C081EA3E6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D0A10C-6A84-47C2-A4FB-17434A4502F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C3A396E-76A5-40AD-A692-5537328CB82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92DDA65-449A-47FE-A36E-4A50AEBA7C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4FBAC07-B94A-4ACF-9A77-918D69E4C7E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27CEA4C-39FC-46AD-A1B1-1F9C446F983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79E5D43-E993-4651-B655-2A7CD2B521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B0D9751-A4B8-4710-8217-EC5704A414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6A7B8E2-B0CC-4504-8A12-B7BADC65D3D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A6CDE65-3C9D-4082-96AD-38E5772FB07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11293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922B377-1E77-4B20-AE6C-A68CED7298B7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B6F67B03-133B-48B3-8E77-3D4D09CD652F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7511FBD-3DEE-4E94-A29D-C0829D12A7F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4F3AAA5-966A-43C4-A548-E92037EB59DB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3972BB-14E6-4030-B5A6-3EDE88408C0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2EEBF9-43B0-4F15-8094-59DE9E4FDDC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9245B64-8F0F-443C-BFD3-DC3E9A52E8C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DB5B4F8-28E8-4779-AD5F-DD4DA6F686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2D959953-2729-479B-B7C6-118053F0319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96A4E3E-8606-434C-9C92-8A9C470C9BB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1962811-5D60-46DF-8BFC-BED81730AA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0F4D36E-37B8-448C-AFCD-72F4B6767547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9DAC439-6C75-4A49-8F7D-E1B0AA3A96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719875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52AACFC6-443B-44F2-839A-23407198124A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98B35763-6FC0-41E3-AD3F-6311CB50A34B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9926E2A-7DDB-40CC-BAFE-1F594136AA8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98B80FE-56E1-4A26-AA64-EB2B98AC87A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1BD0D5-6A01-4D10-B79A-7AA55D856D9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3BED40D-4632-43AE-841F-7E241704E50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4984C3-E23B-4602-97E9-71EF65FDFE9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52C9E12-68E5-4D72-A31E-D85EF07E5E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8A9B36D2-C1EE-4D6B-A63E-25D5C525E61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C55BFD0-E176-4899-8D3B-11E2BC173C5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B5E483C-0CCF-48C0-A528-094A6BD87D6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7DEFCCA-32E3-4DED-BA88-6DD24B28989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1330152-61B9-49F6-876E-F6F1C71213B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64804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01952F2-CDA7-4D56-914C-EA0AFFB1F361}"/>
              </a:ext>
            </a:extLst>
          </p:cNvPr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CC9377A9-5FA9-4A3F-B1CD-A2B75396564B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E1B5C44-3A69-4064-AF11-6307BA7F015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1AD1F69-943B-4065-8010-0C1435E558C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031E36-F3F5-46EB-A756-4C68659E73F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F3B9BD8-8BF0-47A2-828D-F2BD6CCF108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F0CFBA-6851-431F-B85D-1504F4F163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441E343-029A-4C04-BF4E-CC2EB2C92DF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B42D1ED-D79C-48A8-BAB9-5E053A7DAC7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F0A2289-A7AC-4402-A84F-1C8C4E09C64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D1F7D43-B4D4-4EDB-97E3-138F3ECBFBF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7F74357-9C07-4901-8D6B-77F7CD0E2AA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8513FB5-22A4-4ACE-A071-5E4AAE1656A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496036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3F31C37F-A503-437F-A3D7-E1717FC87EC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0F03D2F-8FCE-402D-9760-241DEEA79D05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7DC4435-A1E1-49FD-9F45-98618E7393C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B6AEBA3-35FE-41FD-8D24-5BFF6A51806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4C17C7-D2D1-4372-A76F-E46359D6FCC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572952C-00FF-4C9A-BEEB-39C192E8DEE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BE01A56-0970-4242-811E-7BC72CBB14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88500AE-4624-4A11-ADBD-A7D0B365F2F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6C4838A-07DE-43A8-9650-EE30A0A8758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55F5B4B8-42E7-4D59-AE2C-5D9C79DAD4E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C9D6C57-2240-44ED-AFA0-62268D2E22C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C09683E-FD68-44D4-BC85-DCED26F605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8D24A22-6B0D-4DD9-9FD2-6848DF6FEA0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463526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D4F00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B75F55C8-A400-4B11-87AC-C09E2D0D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C5CC6-BA76-42BB-B931-692EBA784B1B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F2AA6113-89AC-4599-9707-F995C7CC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9DBA2613-8837-4FB4-B148-534029DE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B1A8B-B3FF-4B15-8475-4299C8D455B8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19338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D691BDE7-33C0-4EAC-AE27-4ADF02487F55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C93108B-54B5-4DC4-81D5-00F71E424BA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0E9740C-8A9E-45BF-AD20-442B851A0DC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81F17F70-F541-4DCC-B216-7D53988E65F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4B39BD85-E816-47A1-AC6A-4B67BE6A9ED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6A80E27-8B93-4E55-AB3A-CDC6B192DEF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DA1359FC-DC14-410A-A183-E9C2F83CE518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73883995-AF02-4292-B85F-237A1E60470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EE2AEE5-92D8-4047-8F5A-442DF34B8AD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856074AA-5061-456D-8CA1-2A0B928DA950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F3E606B-1269-4145-9168-9E08F8F0B3B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89EA657-4069-4512-9832-2D4DC17022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2F49EAFF-30E2-44F8-B776-3E5D1F0F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F274D39-EFBF-4085-94F6-A9CF1F829B45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14CB3E06-DF29-4B90-A930-B5C49F041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9CB72C4B-72E9-4F0E-B4C9-6D760B78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95B82A-5F88-44FC-9852-D6F69DB3441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8111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C36DAB9-707B-4692-86E4-3C7B95409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52E81-91E7-4B71-B2C6-AA1DDC6DB086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DBEAA9-8E01-4AE3-9006-74E76237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36D5C0-E62C-4339-B3F1-3C59248F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91593-62FC-4C65-BBEF-135569173C38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44553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906D8EE-5701-4203-A2F7-DDFC5762FB39}"/>
              </a:ext>
            </a:extLst>
          </p:cNvPr>
          <p:cNvSpPr>
            <a:spLocks noChangeAspect="1"/>
          </p:cNvSpPr>
          <p:nvPr/>
        </p:nvSpPr>
        <p:spPr bwMode="auto">
          <a:xfrm>
            <a:off x="10806113" y="0"/>
            <a:ext cx="1395412" cy="6858000"/>
          </a:xfrm>
          <a:custGeom>
            <a:avLst/>
            <a:gdLst>
              <a:gd name="T0" fmla="*/ 14741065 w 2885"/>
              <a:gd name="T1" fmla="*/ 0 h 14300"/>
              <a:gd name="T2" fmla="*/ 8891459 w 2885"/>
              <a:gd name="T3" fmla="*/ 5750169 h 14300"/>
              <a:gd name="T4" fmla="*/ 138754739 w 2885"/>
              <a:gd name="T5" fmla="*/ 132708535 h 14300"/>
              <a:gd name="T6" fmla="*/ 8891459 w 2885"/>
              <a:gd name="T7" fmla="*/ 259437181 h 14300"/>
              <a:gd name="T8" fmla="*/ 129863280 w 2885"/>
              <a:gd name="T9" fmla="*/ 377885871 h 14300"/>
              <a:gd name="T10" fmla="*/ 0 w 2885"/>
              <a:gd name="T11" fmla="*/ 504614038 h 14300"/>
              <a:gd name="T12" fmla="*/ 129863280 w 2885"/>
              <a:gd name="T13" fmla="*/ 631572883 h 14300"/>
              <a:gd name="T14" fmla="*/ 0 w 2885"/>
              <a:gd name="T15" fmla="*/ 758531248 h 14300"/>
              <a:gd name="T16" fmla="*/ 129863280 w 2885"/>
              <a:gd name="T17" fmla="*/ 885490093 h 14300"/>
              <a:gd name="T18" fmla="*/ 0 w 2885"/>
              <a:gd name="T19" fmla="*/ 1012448458 h 14300"/>
              <a:gd name="T20" fmla="*/ 129863280 w 2885"/>
              <a:gd name="T21" fmla="*/ 1139406824 h 14300"/>
              <a:gd name="T22" fmla="*/ 0 w 2885"/>
              <a:gd name="T23" fmla="*/ 1266365669 h 14300"/>
              <a:gd name="T24" fmla="*/ 129863280 w 2885"/>
              <a:gd name="T25" fmla="*/ 1393324034 h 14300"/>
              <a:gd name="T26" fmla="*/ 0 w 2885"/>
              <a:gd name="T27" fmla="*/ 1520282879 h 14300"/>
              <a:gd name="T28" fmla="*/ 136181087 w 2885"/>
              <a:gd name="T29" fmla="*/ 1653451331 h 14300"/>
              <a:gd name="T30" fmla="*/ 8891459 w 2885"/>
              <a:gd name="T31" fmla="*/ 1777649711 h 14300"/>
              <a:gd name="T32" fmla="*/ 138754739 w 2885"/>
              <a:gd name="T33" fmla="*/ 1904608076 h 14300"/>
              <a:gd name="T34" fmla="*/ 8891459 w 2885"/>
              <a:gd name="T35" fmla="*/ 2031566921 h 14300"/>
              <a:gd name="T36" fmla="*/ 138754739 w 2885"/>
              <a:gd name="T37" fmla="*/ 2147483646 h 14300"/>
              <a:gd name="T38" fmla="*/ 8891459 w 2885"/>
              <a:gd name="T39" fmla="*/ 2147483646 h 14300"/>
              <a:gd name="T40" fmla="*/ 138754739 w 2885"/>
              <a:gd name="T41" fmla="*/ 2147483646 h 14300"/>
              <a:gd name="T42" fmla="*/ 8891459 w 2885"/>
              <a:gd name="T43" fmla="*/ 2147483646 h 14300"/>
              <a:gd name="T44" fmla="*/ 129863280 w 2885"/>
              <a:gd name="T45" fmla="*/ 2147483646 h 14300"/>
              <a:gd name="T46" fmla="*/ 0 w 2885"/>
              <a:gd name="T47" fmla="*/ 2147483646 h 14300"/>
              <a:gd name="T48" fmla="*/ 129863280 w 2885"/>
              <a:gd name="T49" fmla="*/ 2147483646 h 14300"/>
              <a:gd name="T50" fmla="*/ 0 w 2885"/>
              <a:gd name="T51" fmla="*/ 2147483646 h 14300"/>
              <a:gd name="T52" fmla="*/ 129863280 w 2885"/>
              <a:gd name="T53" fmla="*/ 2147483646 h 14300"/>
              <a:gd name="T54" fmla="*/ 3510054 w 2885"/>
              <a:gd name="T55" fmla="*/ 2147483646 h 14300"/>
              <a:gd name="T56" fmla="*/ 675055827 w 2885"/>
              <a:gd name="T57" fmla="*/ 2147483646 h 14300"/>
              <a:gd name="T58" fmla="*/ 675055827 w 2885"/>
              <a:gd name="T59" fmla="*/ 0 h 14300"/>
              <a:gd name="T60" fmla="*/ 14741065 w 2885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885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885" y="14300"/>
                </a:lnTo>
                <a:cubicBezTo>
                  <a:pt x="2885" y="9533"/>
                  <a:pt x="2885" y="4767"/>
                  <a:pt x="2885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61A6DC7E-0016-4B5B-A205-9C4ACF4FA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75B00-0E66-4D99-B77F-EB2211B4E18A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B9C0F1A8-FD2B-44BA-8691-E668504B9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559F52E-F0A9-4F5F-8D47-E3F8E238F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4AA6B6F-286A-4D3B-8F46-99397D56536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235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86188BC0-E8B4-4BDC-B1EE-252BDBC8F906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A69888F-6635-4447-8F7F-92DE8231507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E8FE587-19F5-45F5-AC62-3ED0A7FD1AF3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82E9CD14-A1BC-485B-BF05-273A4131A4A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D48824D-3D2E-4F15-B1AB-F97CCB96B06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DE1BE81A-D60C-4CEB-813D-4BA94EFD5495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FC9F1C8-52D4-4257-AAEE-C2C9211517F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26F3EA44-166A-429C-B840-C93C469D7D0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C02DEB6F-2D74-45F3-A01F-E1435532B5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01154F7D-D17B-4472-B1CC-C3CA5CA97FC4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842923C-5AA1-4799-9989-2C089272C69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79AA1DC8-C3C8-4BCE-B4FA-4048E9E0824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5C3C5DDC-3757-4D48-95C2-4D0C6D26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0C67090-5267-4735-A5CF-30D4B6691702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50D10D90-05CF-4ABC-A332-156C61C20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402B2AE6-F430-4D39-88E7-5D74A66F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ADC16CE-6135-4ED8-BEA3-EC552D8A7DC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9306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A8BCB7B-2EEE-4101-915D-BC92185A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B9B9-3F2A-4AA3-AC9A-2A01657A9A1A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D86E3247-4AAF-402C-8103-C6819B7C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3E56D23-0D85-4479-8F28-E4DCCF44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250D5-BCBD-48A2-9CD1-04659D529AEE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9372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170061F9-471F-4E15-A6EB-D8C9670DBB4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15DCA-D442-43E3-9A5E-A3D9624F15CE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460957A0-59AF-42E9-AE05-D0E9B88805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8837783-17D1-4B40-83FD-667ED89418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BAD23-06C3-4394-A37F-1918D7CCF974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72099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endParaRPr lang="fi-FI" noProof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F1FB7DEA-463A-48F3-B5D2-9910E65826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22515-41AF-41B5-9A5E-CA74D6AFB62C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419F9588-4908-4C72-B692-F885648BD4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CFCA5D6-D32E-43DA-9425-5FA2B4796B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27422-4D10-4C4C-9219-7E5DA46F9E0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1215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BF28C875-2095-4C08-B7EB-49B491DD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B667C-3F99-4C97-BB1F-CF7CDE28E4CF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45747160-75FF-4B43-9EA8-B265A7EA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C34A8B9D-4E88-4CEC-A26A-C7A3C4E6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2E3ED-EECE-4590-86A6-5A8F730BD485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9330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D3C0BF44-BCBF-4DDF-9387-98805BBC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034DE-94E1-4BB1-86DC-E803D903D2D5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73ACB36E-0F63-4C4D-AB02-7CD5D796A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F31E7015-779D-4E0C-97E9-31DC76BF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386F7-EA0E-434B-9C1B-99B6C94967B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7491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15C8006E-EF88-46E1-A02C-F527109EF284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9D6F416B-6E57-4719-BD4F-B793FFE9BB07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B365579-85B9-4D1A-9977-775D882E892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81B18DF-2804-4F69-9680-C262D06383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4D1D09-DA33-41A7-AAA8-0F5BE6A027A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81F2C41-400F-467E-B1FA-F4CD29800AF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ECDDD3D-0898-4984-A116-D6D9C395850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6E1119-27E1-411D-861A-708DF2D5E91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B3C8C9E-500F-4AC8-9B0C-AACB455606D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D319618-62A3-474D-8037-DEE5CCE7FD2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3960A8F7-8A32-42BE-9B5D-AD1255654707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EB99F6F-24D0-4EEE-9AD3-476A33F6AA4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BA9029A-3960-44BE-8DDD-B3D667209A0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50093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75B7673-0403-4FBE-A910-28245CE0615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D4DEA63B-544E-4AB9-8589-26388EF0259B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6915537-2565-442A-8F7F-95114F1D1C4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62FE6C7-658D-45CA-9D4F-347B69B38C2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D09D29-BB10-4936-80CE-AEA7E9938A9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CF3CAB1-0078-4FFA-8CFD-55DAC32EDF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D83F123-9791-4C88-93D8-DFB509727085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95ACFC3-79F4-4AF5-A346-F57B48079A1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7396FA1-E107-417E-AF29-D6EB47A652D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94EFF5D-FEFD-43A9-A085-11B8F1562FD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86726351-8F21-4058-A541-270AF4A27E1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02A0E83-4D12-4BC3-AC90-1393A071251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0844168-1A5B-4560-91AC-30E1A5DF670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273075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E1692EF9-0F13-489B-984E-9F87F05158E1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4157FED0-69B8-46C4-BEE1-93FE4D7B73F7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3D23BC5-7658-477C-9785-76EC681533A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C1E191C-84CD-426E-8CAD-741A3B59905C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9C485C-CE85-433E-AC25-DAF18C54743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9FE65DC-3F9A-4D85-A5DF-431C32DB648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E13282F-3AFB-42A3-A292-EBE8A92D938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9134881-4CD1-4557-893A-0483FC3D4BB1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6E340A70-55E7-408D-956B-7F3F977E778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D9E9AC4-4A9F-497E-8611-7DAB30F6F48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DAC0BFC-F035-41DB-AF55-BA53230DFA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0C85CC0-7091-437B-BCEA-954DCB881A7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EA168D9-C751-478D-A03B-18443451FA08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83320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6B8C6536-20D3-439C-A7C4-790DE0E30F1F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38FE748-617F-4190-84FD-2134BA2ACCE4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5F0C88A-99CB-441E-90D1-FD2F615AD10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E3E92D1-7406-4C17-98BA-9D0C50F5CBF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276126-4F3F-414F-AA2B-A77FAA40DB4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6D6A1AF-B2F5-420B-A8E7-F94F932254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D26CF0B-EC13-4618-950E-672D507B2332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E4A2A1D-A961-467B-B124-DCCB7C65961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08989D9-05DD-49D0-B9D5-E70C54F3A3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603E216-60F4-4B84-8918-DFFE61BB2F5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3965FA1-AD92-443D-AC48-2CC8FDACF29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BC68E0A-BB33-4BE5-A878-8908899858C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339F393-1199-45FF-AF7B-C84792D7E40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206832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F705F58-BB6C-4A3F-B3F1-95C137BACB61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4A6ABA0-1E3C-4169-9046-F2E2BDF38F6F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C8D39C0-3D0C-4F69-936C-7BCD417EB8D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5AA3F0D-2DCB-4370-9E01-4A068D571E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07C061-1175-4D95-A886-0FA206504E8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FF2205C-F312-484E-99ED-7628B078857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01E4F1F-B0E7-4F07-97C9-A87E7D0BED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A10A31D-0395-4D00-8E8C-F69E700AE0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6ACB0CF8-3AF1-431C-8F10-D8EB4B7392F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0E045E9-4896-4511-9A70-4EDEBFD68F0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AF525A3-A999-4B2F-B50B-E4FCE29FAA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3316F03-5AB4-499C-904F-61C2CBB8AF0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B925BDF-FD60-40CE-AEE1-1F8947CC1D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1074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F1B0A9ED-4C74-4E33-9DC4-4DB3946E3E7E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678BF7E8-E9E6-46E3-AF94-71393573938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9F83863-A288-42A5-A3F4-C1C6ED1A0AB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127DA778-467B-4B05-AA9A-7BB775D51BB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FB3AAB04-6420-444D-A626-A31E4110E5F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EA238462-57BE-46B5-8D17-498CD342267C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F91EAD8-8A1F-460C-8E9A-B557757C3F2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46AC1644-DDE7-4A00-9885-FA48C7E531E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117008D-51C7-460D-9627-C998DC79B60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0B6FE123-4192-4AF5-B822-301A41A21D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E3A207D-41DE-4548-921E-5C749DE36DF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BEF69409-C0F4-45DB-94A4-C6027DDBBE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47B870F3-CEFE-4903-B31A-15B41E64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8186DFC-355A-40A2-88A0-B7A22569FD2D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C153523A-05B4-4111-8D7B-E5FB9F43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D270DBCC-C0C5-480E-B80B-387D53618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7A29F2-F1EC-4C67-A432-B4C80566904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92507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C8C3A934-D38B-4669-87B7-361FAAC178AC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11FBD96-35C6-4D20-8823-CA485C7F66D8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40F5C6F-93B3-43EC-BFD3-5BD2972242A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AC058C9-3360-444D-B19E-55C2F87D85E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7BD098-0685-4860-94AA-0B94C1BB883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E4F3874-7893-41A4-9C64-A7E27A22ABE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6A31BA0-6FBA-4A5B-BE30-4BA5214C51AC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30DDBA9-3F5B-4C1D-938B-8FAE249848D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41A1739-D8D1-4517-A984-50BDD8FBFD7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2A0C8BE-C931-4CAA-BA2A-0A0CE73C4DCF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EA8A67D-CCF1-475F-AE0B-520ABD579D7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F5648D6-8845-47AE-86E2-D918FD33965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E60E0F1-FE45-4059-803A-2EC102B9885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214454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387FBD3-4D75-44CB-8215-F04F168C6732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89BC329-F502-4CFF-8ED0-21366E3941D5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0580794-2B80-48E8-A889-F7A9454CEA6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CFCC32F-B76C-4854-A074-50DF73191D6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5AE08D-6089-49D8-907B-BF00BAA58ED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2D46E4D-D00C-474B-A93F-04FA9D240F7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1BD9AEC-B2B1-4ED1-BAEC-49BA86719A5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1DC43B0-85AC-486C-B89D-1855BEEB4B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5CC60A86-CB93-4716-A10B-FC186E7D105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738D0228-9428-4A7D-AD4A-BC06C068594B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CF28969-F7AC-4640-8636-A0A22B610308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F1C86BE-1708-4A04-8AD9-19E49B974DC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984EA04-EF72-4FB3-928F-E9A393E353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004175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E08E6940-E68C-4F9B-94B1-AE53D0C1193F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5D6F878-B3A2-4CDC-9C28-E0091464B6D1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ED3EFE8-976D-4463-9A1A-452B26E0CDA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744C373-70C3-43DE-AE9E-FEE70F99100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F64152-D8D8-47B3-B025-7A98FACE885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29E47D5-6201-4622-8D55-B621F5E3CED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EC7A594-AE97-44C5-A090-0070B3060D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A8F88A6-AFCB-4D7A-AD7C-8F7E5672305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51D05AC-4F8E-428C-A84C-70C77790CF8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E5DA5F2-B0AD-4725-BB37-45327D993D0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C12BE53-0964-4B43-A912-45CA5C3647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0A61916-45BF-4884-AEBE-56E30525604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CEE0D01-2FA1-4EA3-9F6D-585529F65B9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617245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83026484-5A9A-4339-9694-C4AE74E0B36D}"/>
              </a:ext>
            </a:extLst>
          </p:cNvPr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5332AC98-87A2-4F1A-A326-D277FE311DE9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E35A7FB-E117-4AE6-B400-15F833031B0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F8CB76D-D3F3-4CE4-8E90-760B344CD4CB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1A9382-B954-47F9-B51D-D879923AD3E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5D198F3-57F4-48DB-BEF7-BA7A58A477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B242ECB-2BD0-4583-AF9E-B5104C1064CE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BEC8D5C-BE6E-4730-85A8-83212C5F104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C5D66594-337C-4211-B393-943D91BF357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D77192F-0EE8-4275-BD87-56369CED4D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3DB33335-A220-4DBA-A946-2711B8899EE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1C48A72-2F72-4E5A-9A57-B42ED5B077E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8E4558F-8F0E-4278-B2B3-7FF1B7F9D3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322452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E0E0F05-FB17-4900-AA40-3E2B2D40E4C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54E5B2F-C64B-4B79-9395-E781C9C8B0F8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2306D5D-96E1-40CA-A30D-A119C25557F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06539C5-B8B1-4004-AED4-C0F79610B6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A70631-3DC1-4EEC-85D4-05B7263DC64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D4A48C5-DADB-4A38-8A57-5A390945788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68C6774-F6C1-4677-BDD5-E5ECAC4A13D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A254AC8-CD31-42C0-BBFB-0190BAD35C1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9B45B72-8751-42C2-866F-B7E6AC22C2E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3D723B8-57BB-4E6B-9CA2-0BC3309B6A6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C0C37D0-25E9-4AE2-B3B1-CBBDCDF6F2A8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6EF9C92-9E9B-4A72-A8E1-0447D3AABD7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5B47341-25D2-469E-BF42-8857718ABB02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98487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009246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A1FC11F9-0C0C-4E8B-93FC-24E2E1C0A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8B927-C951-44FF-AAFC-9D6F64EC25AB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1B204C86-9483-42B7-8821-A0333E3D5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E8261AE5-1078-4D9B-B2E6-E6608DFE8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92557-990F-4E38-918D-31DC7B7DF647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25955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BA6BAA7C-0E97-4F80-968C-F4EDDA81C1B5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8A5D049-2B56-45DE-9545-2A59D6684E5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5C23E9D-76F5-47D9-88DF-2C43DEA760B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54B79FD-FC0A-4E5F-9203-25458F11260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CD2EF9F-5D5C-4FE6-B592-A6730E6C689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A942179-26BE-4E8E-B659-1270C2D2BAC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8D0C2DB-7ED2-41AB-875A-0C98D5F267C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64517779-9690-4565-BB29-8DC3159C63E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E694A68A-4000-4BBE-B1D5-D573BF72690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6856462C-E040-460F-BDA1-7E71E30473A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67D04ACE-6DBB-4270-A5F4-E6E6AF2ACAB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831C702A-A900-4217-AE89-D03121B1A4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6CBB7AA7-B3E9-48CC-B3F7-3FD7A5E63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2CD966D-2264-4615-BB24-B27A5AE73A65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086B4A95-B704-4C21-987C-7081E21A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A8E5167-B57F-4813-ADAA-08D0333B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890C8B5-57FB-4796-A111-839E0ABCB6F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314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568E2FC-BD4C-4DDC-A71D-E6523A9D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C44CC-D125-48EE-9E44-FD2A765ED29B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A6B1436-8886-487F-8030-7A54FA611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056AA82-9CD7-4AD8-A52F-A81D6B516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CAD45-0B09-4AE9-845D-6086CECD765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48592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6">
            <a:extLst>
              <a:ext uri="{FF2B5EF4-FFF2-40B4-BE49-F238E27FC236}">
                <a16:creationId xmlns:a16="http://schemas.microsoft.com/office/drawing/2014/main" id="{567E6C43-7A08-4C4A-BD52-D2231C409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0588" y="0"/>
            <a:ext cx="1141412" cy="6858000"/>
          </a:xfrm>
          <a:prstGeom prst="rect">
            <a:avLst/>
          </a:pr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fi-FI" alt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68B6573C-E75A-4838-9DF2-6B0703619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E7CDA-9CB9-4DB8-9832-0E631B10D631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458BBDA-8859-481B-A034-F42A2F88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01D658E5-723E-41F2-9F25-C5477AA2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435F75-A5F4-4397-9734-4A220995388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45021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7A62D11-0BA7-48E5-8FD7-7C92E29D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103FA-57DD-49B8-9B62-662FED00253B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4539399-1881-4D9C-966F-8D18A2B0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6CF1115-970C-4ED0-A776-3386BE4C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4AD67-1BD2-4034-B05D-87D214F0BFD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566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92E8E478-7F0E-40A0-8107-14936066BB36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4E5930D-4319-44BE-9031-847A9038C51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9D105F5-E070-4DFB-9339-85D32E6CA0F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A7D45EC-A2A3-4FD2-B616-16606AE67AF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E055897-C8A7-42B9-B4F8-EEAEB3BD70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029D856-9EB3-4876-A422-2A20904785B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70831C8-07B4-4D2A-BD9F-59C0704137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89824BE2-5D1F-4939-A9A4-F6B37635D80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55FD025C-2293-4F32-BA03-2853082229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307BEFCE-E3D6-49AA-99BC-B4044FFCBD1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9F1B7289-42C7-4D31-8CEC-B21D17051D6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783390F-F425-4A0E-88FD-ABC5F881B09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97DD4DBA-A7BC-4F75-B597-94E22ABD5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A06E83-1DB7-457D-A7FC-A0F6D44F0476}" type="datetime1">
              <a:rPr lang="fi-FI"/>
              <a:pPr>
                <a:defRPr/>
              </a:pPr>
              <a:t>15.4.2024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C215F66F-BFEB-4B2D-8932-0D9526548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3D2F2655-5D0A-4E01-92F2-5EE7D2D1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CAC04B7-62A4-4F09-9E6F-EFAF8546FBB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16808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1FA27434-5039-4AC6-801C-F4F91C09F86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E3DD4-C6F3-41B7-AAAB-4F942BB6EC9D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7C3A6424-E423-4ECB-A5F2-2FB8C3C606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03F3AC3B-68D8-45BE-8D44-E6412308F5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EC919-EE9E-4DD2-97BA-36564A960AB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69956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endParaRPr lang="fi-FI" noProof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55A7BCFD-42E3-4375-A927-AD24021183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98FEA-46B8-43D8-B1B1-53DF3598E5D1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45CD1F74-57E0-413A-A9BC-85278F1336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8E2806F-1014-472C-B910-8A7A95A40D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6021F-DFE5-4931-9923-FE639ABFFA3A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76114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F852829E-B09F-4FBB-A975-E179A163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AC386-7085-4C3A-82FA-D3D5B0A63DF9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64026B65-B7C2-48B0-99F2-4F866B02B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7C4902A5-FE2A-4B1F-BBFB-DD9B49B7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180F1-2D02-4E8D-95BF-5E958DFA2EFA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1026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D2137D1C-273C-49AD-AD5A-A0DA3405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D9B8-1B59-4379-BA9D-C6A2F68F5F95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8FC8AD3A-CA42-477B-93BA-568DD7B6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5ECA4B66-55DD-4AC9-87B8-79D9EA54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D9A2D-5593-4BC4-9195-E93BF369441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03274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9A77514-B513-47DC-8298-5B0C71393F5A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49B5E67A-9EA9-464D-B847-9513A79EE774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DBB53A0-49A0-4173-82EE-16B24B5D62F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937E3FB-2818-4A94-98AF-42E091BFC0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E29723-BE6F-4F6A-AA95-B5FF9EDBCD5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95831B6-2643-4AF5-AF82-E37B5D52CDE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7D1A703-0BB1-45BD-AFE9-86F0D0012A52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AEA025A-0068-4D1F-8E43-51BD5B84CCB8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BC24494-4EC2-4FE1-BCAB-083723CE11A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E044929-B205-4147-884E-0DD43CAC65FA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3B382B4-F4CC-429B-9B63-BA8E1310940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03584D87-6278-452F-A386-6BF460804B4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8745ACE4-06C7-409F-8372-BBACBA12C50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923186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A86195C-DCA0-48BA-ADAB-6A1B08B97D9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93218F5-75FC-4870-89B1-C941FC952FAC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7FDFDBD-0B7E-48D4-9D09-65D505C53C0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49F3307-8548-4896-9F34-2182115DB99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C702AB-84D6-45CB-A1FB-E5EA98BC8E7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31C9BA3-1983-448F-A1F4-80F6492525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B9A8A1D-F16E-4054-84A6-E0F30EBA8CC2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BD33CF2-9BFB-4DFA-8CEE-A2D0E26A75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462B7FD-D0C5-4FB9-B91C-F09779153E5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3B7C2B1-F51D-4664-9A61-7BC7EEB259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E254BDA-CDB2-4675-BD0C-835A589AD608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1B0B506-B492-4036-980F-BEF2663D64F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FF717E2-5685-44FC-8B92-BBB8596F9F6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448026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CB96872-FA5D-4C3E-AF14-B559187B2138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555203A-43DA-4C22-AEBA-AA29E4EED5A3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DB4AB62-9CE4-486B-80A1-ED11E997A14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62926FB-2298-4E5E-B588-7218414C8B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D2B89C-4798-445D-935C-5542EBB8617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F8F197C-4600-4D3E-81A3-5AEC64401E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E0B436D-A6A5-4591-9870-EB0E92217DFF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DE02D6-629F-4450-8808-96589013A3C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6A670A49-1AEC-4E59-A4EF-F273D52054D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537ED62-7250-4C6E-9281-DE762C404DFB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809C05BE-BE47-4924-906E-A04A3FA167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A7231C9-EFAD-4D6E-BB3B-A5F74E41207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B32B66C-7541-4D5E-993E-53D0A06E915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929044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3D35A97C-98A9-4D9D-B77F-0195CBE0534E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5E54CB7-0AEE-40AE-A3CA-6E0A8C7945B4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7E026F9-D6DE-4732-8944-D47AECF26A27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083BE22-0A63-48E0-8896-B30572E6B2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3C64DA-92EF-44F4-941A-90294C5DE9F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9F5B5E1-9CE4-4C3D-8856-C9142A31D12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A0B2161-7A7E-488F-A053-ECAB0C1EA5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BC52D92-5C4E-4A7F-9893-69767FF6893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75CB9F9-EA6C-480C-8D22-213DD4E99FE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584E755-DC1B-4F72-9515-487BAD44847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D257FEC-E9B8-406C-B9A7-69B0414F8DF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5B79374-2FAE-478B-9FC2-22B99D5125A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5FACD50-1465-45F4-BE54-45A14C968402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82726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689B8F33-416D-4215-A54D-5E9706511F6D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4F975676-6ED2-4D38-8B8A-39F727A1B287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EA99A34-CBCF-4A3B-9B0D-9AEC1B28C04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BE8F1C1-448F-4CF2-AEC0-5EF194664613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FE7FA1-D8C1-4C65-B432-C54F7712E63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30A3A3B-7B07-42BB-A66D-B7C636C9609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CBF2E25-F22D-4D8B-9305-645F232FBA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33CE682-9866-4FF8-8CB4-014419DB7949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5661F2E2-470C-482C-A87D-ABEC2143635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096DB4F-77DA-4F1A-A125-931863A8222A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7EA9773-26B3-470B-A3C7-F92EF0F8464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5DED6D7-EE8F-4908-8A65-70F3354F8EC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D592527-19B9-4773-A244-6001EC1655A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189833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F5F4B704-6ECB-4B52-9BAD-CD2ABE75B02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E5BC7B9-F524-41C4-9E8E-054F0DBC60FC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996425A-E34F-44C4-AF9D-9ECED659545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A15B773-AE28-45D1-B7D1-27743B30519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3F7C53-51B5-4224-BE68-E3A52CC9584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FC7BB13-14CB-4898-88A5-7109F025521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F162C1F-0B18-4E61-BC8E-B64450A847BF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5C6E733-BD86-4E1C-894A-4C0D6E4B9DC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0343811-F930-4530-A744-544075987E7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5797D10-59FC-4949-BDE5-63884D6762DC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1797527-74CD-425B-80E6-A309A2864FD7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E34BDD4-F92D-45BF-B770-2EB3148DE46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48A36AD-3046-497B-8B9F-FE904D02899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16956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772CE5B-13FC-4028-B474-34E10175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6BCB4-70D8-4B0C-94D9-6E06FFD0FD14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03FF60-804E-4D66-A704-C56B8834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26EE93B-EB3D-48BC-99D9-DFFF7F16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C6504-D77F-470F-B2BE-FC1D47A8E2D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07138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E217FCAD-3132-474A-BD17-65D175303EC2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3EA71E9D-1FEE-473B-826A-851B87B8F0C0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9774AB0-2C41-40F2-8195-B6BCB015764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958E4AD-9C5C-4D61-A77D-163A2D9E17F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D16281-42A4-4B77-86D4-375305340B7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DE9A590-9F7C-44A6-A6FD-F985A093075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F7BA618-FC96-473D-89CA-E30F3F02D0B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D2E2536-B772-4FFE-AD70-BDD2D31020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64AC3273-DA5A-4812-8E07-9536A614149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2327916-E3DF-4309-984D-66C8D7FDE31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A92CB29-5E46-431E-B561-1BCE7F7E79A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64BDCEEC-CD07-435B-A176-93B424771557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041F63A-7A55-4266-AFA3-4885550EAB98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935904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679D3032-E41F-46D2-A566-AFCD5D24E98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A68DB306-1630-4CBB-A6DC-DE528001BB6F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04A5902-733C-4242-9D9C-A0125A87CAE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AC32511-1931-495F-8E49-2327B7E23D9B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A6868B-CD42-4E67-B278-6BF056CCE7D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61CD0E6-BC0F-4531-AA8F-4C6F606AAF6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6697681-ED01-44B5-BF06-884FBB37E1EE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D8837DB-A3FF-4266-814B-C9FDD1FF92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5807F36-3766-4675-B3AD-F6F206216C2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8E6CBA7-F38B-421D-83DC-5995EA126C3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48A1CB3-77A4-4A2D-A417-14B04915C15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C5731F1-21D3-4478-A381-6F31B79EB94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E809B6B-03FE-4503-BD07-17FA1BA6D25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900203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BC3A691-4432-47FE-8AA2-8D66B7FC9FF1}"/>
              </a:ext>
            </a:extLst>
          </p:cNvPr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BBFE5B97-EDEE-4FD1-885E-C52D7C38077F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DD17FE2-734D-4A12-B207-F8CFE1B423F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B8C728-43C0-4D81-99F4-B6427C5932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907663E-07FF-4DAC-A056-3B189585538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4D164FF-8701-4FEE-BFD5-6615D80A6C1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E44F5DA-A684-40CC-91B9-D0608FD32F96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96A4C8C-D9A1-4350-B5AC-7C65573D480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38A8E50-A17C-4F39-B31E-21DC1375B56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26C1B87-288B-4AF9-A307-618F79F6A88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951C66F-07B2-4325-9FF2-4941F7CCA4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7A57D7A-80EE-4CB5-A33F-3443DDA9F52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8FF5150-46ED-4642-B657-FD900A6A74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463590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01B9440-E4AE-4F75-A153-618B2A911293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57DBFB09-C956-4882-A6FF-404614BAF838}"/>
              </a:ext>
            </a:extLst>
          </p:cNvPr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5077F04-9CE8-44B3-8E92-4D912453549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71F5FA7-7C45-4E89-B184-F5E740C1C3F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C08599-5813-451A-ACA7-7CCB8D703EF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1E8B46F-A9B1-4D27-879B-7787306E3C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0C7E084-5BDD-4C29-84A9-BC9A7B327C26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2CA527E-4AFE-4D70-8624-C6D32CCC5E6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552C9A34-592A-41BC-B35F-F0173D41C25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70843313-E08A-4962-87D3-3824C7E0AF3F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0D36054-1B36-4D10-B0F8-94213B7BC0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0DA8B21B-234E-4C6B-8B41-D6362A746A1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CB0F87F-3AF2-48F5-A0B8-DA95CED93B1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5120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A58EF1F0-6200-40DA-87FF-08609DB939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9BAAB5DC-C0C3-40CA-AB0F-56DCFBB906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639E65-F49F-48BC-8877-8FE38C707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A70D906-5D7F-42B0-8476-39EF17DD296C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F63D6D-508D-4AB5-864A-F0EC7CB9C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44F8E6B-50CC-477C-A392-413972801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88DBFE8-CE75-422F-8CA6-BABD356AFC81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grpSp>
        <p:nvGrpSpPr>
          <p:cNvPr id="1031" name="Ryhmä 6">
            <a:extLst>
              <a:ext uri="{FF2B5EF4-FFF2-40B4-BE49-F238E27FC236}">
                <a16:creationId xmlns:a16="http://schemas.microsoft.com/office/drawing/2014/main" id="{E66D16C3-20D0-4C43-8570-C8A9A37CAD8F}"/>
              </a:ext>
            </a:extLst>
          </p:cNvPr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id="{1A4E9DA4-B4F4-4AD1-960E-F3DB8699659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3" name="Freeform 6">
              <a:extLst>
                <a:ext uri="{FF2B5EF4-FFF2-40B4-BE49-F238E27FC236}">
                  <a16:creationId xmlns:a16="http://schemas.microsoft.com/office/drawing/2014/main" id="{A60E11A8-21B4-467B-92F3-B2C5E6DB87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>
              <a:extLst>
                <a:ext uri="{FF2B5EF4-FFF2-40B4-BE49-F238E27FC236}">
                  <a16:creationId xmlns:a16="http://schemas.microsoft.com/office/drawing/2014/main" id="{E4F40AB1-7129-4E9B-AE6E-BEBD05EC7C5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5" name="Freeform 8">
              <a:extLst>
                <a:ext uri="{FF2B5EF4-FFF2-40B4-BE49-F238E27FC236}">
                  <a16:creationId xmlns:a16="http://schemas.microsoft.com/office/drawing/2014/main" id="{6C018EEE-1468-4498-945F-11A475E1FE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6" name="Freeform 9">
              <a:extLst>
                <a:ext uri="{FF2B5EF4-FFF2-40B4-BE49-F238E27FC236}">
                  <a16:creationId xmlns:a16="http://schemas.microsoft.com/office/drawing/2014/main" id="{721070E0-15A3-45FA-AFE1-F4C46741EA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7" name="Freeform 10">
              <a:extLst>
                <a:ext uri="{FF2B5EF4-FFF2-40B4-BE49-F238E27FC236}">
                  <a16:creationId xmlns:a16="http://schemas.microsoft.com/office/drawing/2014/main" id="{C160DA2F-56C0-4C17-9F2B-D0B62994F66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>
              <a:extLst>
                <a:ext uri="{FF2B5EF4-FFF2-40B4-BE49-F238E27FC236}">
                  <a16:creationId xmlns:a16="http://schemas.microsoft.com/office/drawing/2014/main" id="{D1DF9613-7EAD-4088-9FB9-82B1855B400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9" name="Freeform 12">
              <a:extLst>
                <a:ext uri="{FF2B5EF4-FFF2-40B4-BE49-F238E27FC236}">
                  <a16:creationId xmlns:a16="http://schemas.microsoft.com/office/drawing/2014/main" id="{921E7B3E-8843-4BDF-9FDB-B9A7F69CFE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0" name="Freeform 13">
              <a:extLst>
                <a:ext uri="{FF2B5EF4-FFF2-40B4-BE49-F238E27FC236}">
                  <a16:creationId xmlns:a16="http://schemas.microsoft.com/office/drawing/2014/main" id="{3A90DFAD-E1DB-4AFA-860C-C34626C739EC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1" name="Freeform 14">
              <a:extLst>
                <a:ext uri="{FF2B5EF4-FFF2-40B4-BE49-F238E27FC236}">
                  <a16:creationId xmlns:a16="http://schemas.microsoft.com/office/drawing/2014/main" id="{4A6A52F4-8D3F-4F4D-ABEE-20FED2C486A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2" name="Freeform 15">
              <a:extLst>
                <a:ext uri="{FF2B5EF4-FFF2-40B4-BE49-F238E27FC236}">
                  <a16:creationId xmlns:a16="http://schemas.microsoft.com/office/drawing/2014/main" id="{8587B7A2-79A1-4136-8C2A-5AD5A5BF507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3975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3976" r:id="rId15"/>
    <p:sldLayoutId id="2147483977" r:id="rId16"/>
    <p:sldLayoutId id="2147483978" r:id="rId17"/>
    <p:sldLayoutId id="2147483979" r:id="rId18"/>
    <p:sldLayoutId id="2147483980" r:id="rId19"/>
    <p:sldLayoutId id="2147483981" r:id="rId20"/>
    <p:sldLayoutId id="2147483982" r:id="rId21"/>
    <p:sldLayoutId id="2147484018" r:id="rId22"/>
    <p:sldLayoutId id="2147484019" r:id="rId23"/>
    <p:sldLayoutId id="2147484020" r:id="rId24"/>
    <p:sldLayoutId id="2147483983" r:id="rId25"/>
    <p:sldLayoutId id="2147483984" r:id="rId26"/>
    <p:sldLayoutId id="2147484021" r:id="rId27"/>
    <p:sldLayoutId id="2147484022" r:id="rId28"/>
    <p:sldLayoutId id="2147484023" r:id="rId29"/>
    <p:sldLayoutId id="2147484024" r:id="rId30"/>
    <p:sldLayoutId id="2147484025" r:id="rId31"/>
    <p:sldLayoutId id="2147484026" r:id="rId32"/>
    <p:sldLayoutId id="2147484027" r:id="rId33"/>
    <p:sldLayoutId id="2147484028" r:id="rId34"/>
    <p:sldLayoutId id="2147484029" r:id="rId35"/>
    <p:sldLayoutId id="2147484030" r:id="rId36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tsikon paikkamerkki 1">
            <a:extLst>
              <a:ext uri="{FF2B5EF4-FFF2-40B4-BE49-F238E27FC236}">
                <a16:creationId xmlns:a16="http://schemas.microsoft.com/office/drawing/2014/main" id="{26EDE500-80B8-4C3C-BE31-834B55A9CC4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2051" name="Tekstin paikkamerkki 2">
            <a:extLst>
              <a:ext uri="{FF2B5EF4-FFF2-40B4-BE49-F238E27FC236}">
                <a16:creationId xmlns:a16="http://schemas.microsoft.com/office/drawing/2014/main" id="{021C3EDC-5215-47CF-807C-5A8E5AA921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782F0D-713B-4D91-9046-9485C80BA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BF"/>
                </a:solidFill>
                <a:latin typeface="+mn-lt"/>
              </a:defRPr>
            </a:lvl1pPr>
          </a:lstStyle>
          <a:p>
            <a:pPr>
              <a:defRPr/>
            </a:pPr>
            <a:fld id="{2C4D8796-F7DC-423D-9337-FF684A7CD246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6B0ED-E683-4AB9-B5D1-98C292BB2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B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C1C7D99-AA49-4A71-BFD7-EF624AD3B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00BF"/>
                </a:solidFill>
                <a:latin typeface="+mn-lt"/>
              </a:defRPr>
            </a:lvl1pPr>
          </a:lstStyle>
          <a:p>
            <a:pPr>
              <a:defRPr/>
            </a:pPr>
            <a:fld id="{077F15B7-8933-4FC8-8755-DBEFF6E35DDA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7AD440F2-248F-472D-92E5-D218F742B5B3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0000BF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95997DC-0443-49F4-A7C5-852BBA14EB6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B59C15E-2602-4122-B0F4-9EFFEDC9955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CF98C8F1-AFC2-4F45-AB8B-CED12A19496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5946A8E-6920-4DDE-B469-2CDE5E27D7F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952D3C3D-CA39-45CA-935A-04C3E07812C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200A485-D7E1-4EEB-A895-806BF62D07F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872EEBCF-565D-4B50-822D-D208C6C79D4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47F6C703-B692-4E25-8B0B-0CF809F9735C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9CC5C47-19A7-476D-8BB1-3C0ED31BD24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C5AF1F4B-4630-44EB-9895-6EBB213B8A1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4B58526B-AB7B-4580-878F-39894ACF9B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31" r:id="rId2"/>
    <p:sldLayoutId id="2147483986" r:id="rId3"/>
    <p:sldLayoutId id="2147484032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rgbClr val="0000BF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A040201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A040201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A040201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A04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A040201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A040201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A040201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>
            <a:extLst>
              <a:ext uri="{FF2B5EF4-FFF2-40B4-BE49-F238E27FC236}">
                <a16:creationId xmlns:a16="http://schemas.microsoft.com/office/drawing/2014/main" id="{E4FD537C-6602-4B70-A3FF-C1CAF5F08D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>
            <a:extLst>
              <a:ext uri="{FF2B5EF4-FFF2-40B4-BE49-F238E27FC236}">
                <a16:creationId xmlns:a16="http://schemas.microsoft.com/office/drawing/2014/main" id="{509DB20A-400A-4519-9D14-25580B21D1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037EF1E-4C65-4A3E-BA4F-1B2C8FF49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FD4F00"/>
                </a:solidFill>
                <a:latin typeface="+mn-lt"/>
              </a:defRPr>
            </a:lvl1pPr>
          </a:lstStyle>
          <a:p>
            <a:pPr>
              <a:defRPr/>
            </a:pPr>
            <a:fld id="{08A07B9E-C0C3-4D26-BDD1-5BDB385B3954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2F926A-9F3D-4E7A-BFD8-4188CB2D4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FD4F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41D3ED-38E6-4D3D-AA66-2DEA82D08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FD4F00"/>
                </a:solidFill>
                <a:latin typeface="+mn-lt"/>
              </a:defRPr>
            </a:lvl1pPr>
          </a:lstStyle>
          <a:p>
            <a:pPr>
              <a:defRPr/>
            </a:pPr>
            <a:fld id="{AEE1C939-5285-4140-8790-24BE955E264F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8491966D-6F4E-4492-8E6F-4C766C1D9329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D4F00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25833AB-2FBB-4B36-977C-3FB43B21DBC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01D4494-4AA5-4124-8069-EC37EDA27F51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49A0F33D-9C67-4605-A762-0AC7C601D07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761F8289-DFE9-49CD-A1B2-4E2066B2D69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3D2474D-11AE-44A8-BE96-E6F2135EE336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177FA30-2383-4E3A-8B43-D96BFE9E3E6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DDF692E9-1F19-47DC-8952-28CE4BDFC8A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DB89A3-6A20-48F2-B31A-C8591D501A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C82AC7B-C79D-4782-8335-56A01C09263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09C93EAB-2F94-46DB-B6DF-7C6D932F534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B291838-1002-4B18-B637-02B1C8F347E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4043" r:id="rId2"/>
    <p:sldLayoutId id="2147483993" r:id="rId3"/>
    <p:sldLayoutId id="2147484044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  <p:sldLayoutId id="2147484052" r:id="rId17"/>
    <p:sldLayoutId id="2147484053" r:id="rId18"/>
    <p:sldLayoutId id="2147484054" r:id="rId19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rgbClr val="FD4F00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tsikon paikkamerkki 1">
            <a:extLst>
              <a:ext uri="{FF2B5EF4-FFF2-40B4-BE49-F238E27FC236}">
                <a16:creationId xmlns:a16="http://schemas.microsoft.com/office/drawing/2014/main" id="{73B03638-C7E2-4C66-A0DE-CCE31351EBD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4099" name="Tekstin paikkamerkki 2">
            <a:extLst>
              <a:ext uri="{FF2B5EF4-FFF2-40B4-BE49-F238E27FC236}">
                <a16:creationId xmlns:a16="http://schemas.microsoft.com/office/drawing/2014/main" id="{5867F0AB-26F2-4BC7-87DB-C80FBB6CB1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0B61BB-6C49-4ACE-AC06-55B9A3F89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9246"/>
                </a:solidFill>
                <a:latin typeface="+mn-lt"/>
              </a:defRPr>
            </a:lvl1pPr>
          </a:lstStyle>
          <a:p>
            <a:pPr>
              <a:defRPr/>
            </a:pPr>
            <a:fld id="{238A9607-4D99-4B4C-9DCD-C2D3954305B6}" type="datetime1">
              <a:rPr lang="fi-FI"/>
              <a:pPr>
                <a:defRPr/>
              </a:pPr>
              <a:t>15.4.2024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1B194A-072C-4A3C-BB58-0898C5065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924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22E713-E805-4144-B983-BEBC934A5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9246"/>
                </a:solidFill>
                <a:latin typeface="+mn-lt"/>
              </a:defRPr>
            </a:lvl1pPr>
          </a:lstStyle>
          <a:p>
            <a:pPr>
              <a:defRPr/>
            </a:pPr>
            <a:fld id="{8905DD7D-4AAB-424E-9F12-B8940DC01EBC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46F4BFCC-BE63-4819-ACC5-C9E17021AB1E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009246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8639545-7A3E-493D-A3F9-BC2E2BFB4EB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2C90AC5-432D-47F9-90B4-44DC8BC7F2CB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07927113-203D-4862-8601-88DBDA2F8C9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7D99D6-F00F-4AF4-8AA1-FA69498AC89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5DAF37A-6C32-4EEC-A1BA-E4B3928D56D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8C12923-C67A-4089-AB29-A6290DF643B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65990E86-862C-4E79-A170-18700CACE90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6E6EE48-5823-4347-8F95-D7FAE40F53E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C924E060-1F0D-45B3-82BF-2D440FD104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5EA9BE7-F82F-4327-B738-F68CF639666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5574C3AC-D789-46B2-835B-8A5CA3E26F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55" r:id="rId2"/>
    <p:sldLayoutId id="2147484000" r:id="rId3"/>
    <p:sldLayoutId id="2147484056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  <p:sldLayoutId id="2147484066" r:id="rId19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rgbClr val="009246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A040201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A040201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A040201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A04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A040201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A040201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A040201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aatokset.hel.fi/fi/kuulutukset-ja-ilmoitukset/katu-ja-puistosuunnitelma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5" Type="http://schemas.openxmlformats.org/officeDocument/2006/relationships/hyperlink" Target="mailto:etunimi.sukunimi@wsp.com" TargetMode="External"/><Relationship Id="rId4" Type="http://schemas.openxmlformats.org/officeDocument/2006/relationships/hyperlink" Target="mailto:etunimi.sukunimi@hel.fi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445593-23D8-A411-C921-CAEF80750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Pärnunkatu ja</a:t>
            </a:r>
            <a:br>
              <a:rPr lang="fi-FI" dirty="0"/>
            </a:br>
            <a:r>
              <a:rPr lang="fi-FI" dirty="0"/>
              <a:t>Ole </a:t>
            </a:r>
            <a:r>
              <a:rPr lang="fi-FI" dirty="0" err="1"/>
              <a:t>Kandelinin</a:t>
            </a:r>
            <a:r>
              <a:rPr lang="fi-FI" dirty="0"/>
              <a:t> puisto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AA896F-FA04-B715-F430-AF7C6380D3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Katu- ja puistosuunnitelman yleisötilaisuus 25.4 klo 18:00</a:t>
            </a:r>
          </a:p>
        </p:txBody>
      </p:sp>
    </p:spTree>
    <p:extLst>
      <p:ext uri="{BB962C8B-B14F-4D97-AF65-F5344CB8AC3E}">
        <p14:creationId xmlns:p14="http://schemas.microsoft.com/office/powerpoint/2010/main" val="268227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E18946-5548-2492-1B9D-99AFD28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7988"/>
            <a:ext cx="11234738" cy="787400"/>
          </a:xfrm>
        </p:spPr>
        <p:txBody>
          <a:bodyPr wrap="square" anchor="t">
            <a:normAutofit/>
          </a:bodyPr>
          <a:lstStyle/>
          <a:p>
            <a:r>
              <a:rPr lang="fi-FI" altLang="fi-FI" sz="2600"/>
              <a:t>Pärnunkatu</a:t>
            </a:r>
            <a:br>
              <a:rPr lang="fi-FI" altLang="fi-FI" sz="2600"/>
            </a:br>
            <a:endParaRPr lang="fi-FI" sz="26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1A4C95-8D2C-00A1-1BFE-557B17A61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638800" cy="49824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Kadun itäpuolelle rakennetaan uusi jalkakäytävä</a:t>
            </a:r>
          </a:p>
          <a:p>
            <a:pPr>
              <a:spcAft>
                <a:spcPts val="600"/>
              </a:spcAft>
            </a:pPr>
            <a:r>
              <a:rPr lang="fi-FI" dirty="0"/>
              <a:t>Hulevesien johtumista </a:t>
            </a:r>
            <a:r>
              <a:rPr lang="fi-FI" dirty="0" err="1"/>
              <a:t>Rastilannevalle</a:t>
            </a:r>
            <a:r>
              <a:rPr lang="fi-FI" dirty="0"/>
              <a:t> lisätään ja laadullisesti parannetaan</a:t>
            </a:r>
          </a:p>
          <a:p>
            <a:pPr>
              <a:spcAft>
                <a:spcPts val="600"/>
              </a:spcAft>
            </a:pPr>
            <a:r>
              <a:rPr lang="fi-FI" dirty="0"/>
              <a:t>Pysäköintipaikkojen jäsentely poikkeaa tehdystä liikennesuunnitelmasta. Jäsentely on yhteensovitettu tontin sisäänajon sekä Ole </a:t>
            </a:r>
            <a:r>
              <a:rPr lang="fi-FI" dirty="0" err="1"/>
              <a:t>Kandelinin</a:t>
            </a:r>
            <a:r>
              <a:rPr lang="fi-FI" dirty="0"/>
              <a:t> puistoon johtavan kulkuyhteyden kanssa.</a:t>
            </a:r>
          </a:p>
          <a:p>
            <a:pPr>
              <a:spcAft>
                <a:spcPts val="600"/>
              </a:spcAft>
            </a:pPr>
            <a:r>
              <a:rPr lang="fi-FI" dirty="0"/>
              <a:t>Nykyiset huonokuntoiset päällysteet ja reunatuet uusitaan / kunnostetaan</a:t>
            </a:r>
          </a:p>
          <a:p>
            <a:pPr>
              <a:spcAft>
                <a:spcPts val="600"/>
              </a:spcAft>
            </a:pP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48DD813-EC37-A99F-4293-07BBA1958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87" b="1"/>
          <a:stretch/>
        </p:blipFill>
        <p:spPr>
          <a:xfrm>
            <a:off x="6172200" y="1195200"/>
            <a:ext cx="5364000" cy="4982400"/>
          </a:xfrm>
          <a:prstGeom prst="rect">
            <a:avLst/>
          </a:prstGeom>
          <a:noFill/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49EDF30-B7E6-4BA8-8966-5DE988C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813" y="6269038"/>
            <a:ext cx="1236662" cy="258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C435F75-A5F4-4397-9734-4A2209953885}" type="slidenum">
              <a:rPr lang="fi-FI" smtClean="0"/>
              <a:pPr>
                <a:spcAft>
                  <a:spcPts val="600"/>
                </a:spcAft>
                <a:defRPr/>
              </a:pPr>
              <a:t>10</a:t>
            </a:fld>
            <a:endParaRPr lang="fi-FI"/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C2A63F73-E2BD-450E-9AA7-499AC452004F}"/>
              </a:ext>
            </a:extLst>
          </p:cNvPr>
          <p:cNvSpPr txBox="1">
            <a:spLocks/>
          </p:cNvSpPr>
          <p:nvPr/>
        </p:nvSpPr>
        <p:spPr>
          <a:xfrm>
            <a:off x="457200" y="88392"/>
            <a:ext cx="11234738" cy="787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924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9pPr>
          </a:lstStyle>
          <a:p>
            <a:pPr>
              <a:defRPr/>
            </a:pPr>
            <a:endParaRPr lang="fi-FI" altLang="fi-FI" sz="3600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17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68DE4-874A-7932-9853-220720705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05DEBE9-A796-CE92-0CED-D4C4A9142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501"/>
            <a:ext cx="12192000" cy="5754259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415BAA1-338F-0ACA-A38C-FC3E5047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5F75-A5F4-4397-9734-4A2209953885}" type="slidenum">
              <a:rPr lang="fi-FI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FA0666DA-A41C-096F-2A39-680DDCC63979}"/>
              </a:ext>
            </a:extLst>
          </p:cNvPr>
          <p:cNvSpPr txBox="1">
            <a:spLocks/>
          </p:cNvSpPr>
          <p:nvPr/>
        </p:nvSpPr>
        <p:spPr>
          <a:xfrm>
            <a:off x="457200" y="88392"/>
            <a:ext cx="11234738" cy="787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924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9pPr>
          </a:lstStyle>
          <a:p>
            <a:pPr>
              <a:defRPr/>
            </a:pPr>
            <a:endParaRPr lang="fi-FI" altLang="fi-FI" sz="36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344338A-5B3B-5FF7-2922-F457161E4790}"/>
              </a:ext>
            </a:extLst>
          </p:cNvPr>
          <p:cNvSpPr txBox="1">
            <a:spLocks/>
          </p:cNvSpPr>
          <p:nvPr/>
        </p:nvSpPr>
        <p:spPr bwMode="auto">
          <a:xfrm>
            <a:off x="9326853" y="150339"/>
            <a:ext cx="286514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400" dirty="0"/>
              <a:t>Katusuunnitelmaluonnos 17.4.2024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6101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7AAB9-8FB4-9975-A77D-E6B287F5E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40CD20D-0F0E-4FFB-99F8-2D29063A7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24" b="13449"/>
          <a:stretch/>
        </p:blipFill>
        <p:spPr>
          <a:xfrm>
            <a:off x="6427433" y="835870"/>
            <a:ext cx="5764567" cy="4934616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278AD12-9345-1032-132F-537AB20E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 wrap="square" anchor="t">
            <a:normAutofit/>
          </a:bodyPr>
          <a:lstStyle/>
          <a:p>
            <a:r>
              <a:rPr lang="fi-FI" altLang="fi-FI" sz="2600" dirty="0" err="1"/>
              <a:t>Rastilanneva</a:t>
            </a:r>
            <a:br>
              <a:rPr lang="fi-FI" altLang="fi-FI" sz="2600" dirty="0"/>
            </a:br>
            <a:endParaRPr lang="fi-FI" sz="2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312550-E4C3-E730-8CCE-0420A10F7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Rastilannevan alue kuivuu</a:t>
            </a:r>
          </a:p>
          <a:p>
            <a:pPr>
              <a:spcAft>
                <a:spcPts val="600"/>
              </a:spcAft>
            </a:pPr>
            <a:r>
              <a:rPr lang="fi-FI" dirty="0"/>
              <a:t>Alueesta on tehty hydrologinen selvitys 2021/</a:t>
            </a:r>
            <a:r>
              <a:rPr lang="fi-FI" dirty="0" err="1"/>
              <a:t>Sitowise</a:t>
            </a:r>
            <a:endParaRPr lang="fi-FI" dirty="0"/>
          </a:p>
          <a:p>
            <a:pPr>
              <a:spcAft>
                <a:spcPts val="600"/>
              </a:spcAft>
            </a:pPr>
            <a:r>
              <a:rPr lang="fi-FI" dirty="0"/>
              <a:t>Katuhankkeen yhteydessä hulevesiratkaisuja parannetaan siten, että hulevedet kulkeutuvat paremmin nevalle ja niiden laatua parannetaan</a:t>
            </a:r>
          </a:p>
          <a:p>
            <a:pPr>
              <a:spcAft>
                <a:spcPts val="600"/>
              </a:spcAft>
            </a:pPr>
            <a:endParaRPr lang="fi-FI" dirty="0"/>
          </a:p>
          <a:p>
            <a:pPr>
              <a:spcAft>
                <a:spcPts val="600"/>
              </a:spcAft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7CFCA2C-6AA1-6E98-DAA8-608D8D4E02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437813" y="6269038"/>
            <a:ext cx="1236662" cy="258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C435F75-A5F4-4397-9734-4A2209953885}" type="slidenum">
              <a:rPr lang="fi-FI" smtClean="0"/>
              <a:pPr>
                <a:spcAft>
                  <a:spcPts val="600"/>
                </a:spcAft>
                <a:defRPr/>
              </a:pPr>
              <a:t>12</a:t>
            </a:fld>
            <a:endParaRPr lang="fi-FI"/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5FB7A1F6-767F-DC2A-3DF0-98AA30FD950C}"/>
              </a:ext>
            </a:extLst>
          </p:cNvPr>
          <p:cNvSpPr txBox="1">
            <a:spLocks/>
          </p:cNvSpPr>
          <p:nvPr/>
        </p:nvSpPr>
        <p:spPr>
          <a:xfrm>
            <a:off x="457200" y="88392"/>
            <a:ext cx="11234738" cy="787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924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9pPr>
          </a:lstStyle>
          <a:p>
            <a:pPr>
              <a:defRPr/>
            </a:pPr>
            <a:endParaRPr lang="fi-FI" altLang="fi-FI" sz="3600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06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E5009-8160-BA67-9F92-88E4DA8D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D2FE5C-37D5-928E-6E05-B71635977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Ole </a:t>
            </a:r>
            <a:r>
              <a:rPr lang="fi-FI" dirty="0" err="1"/>
              <a:t>Kandelinin</a:t>
            </a:r>
            <a:r>
              <a:rPr lang="fi-FI" dirty="0"/>
              <a:t> puiston puistosuunnitelma</a:t>
            </a:r>
          </a:p>
        </p:txBody>
      </p:sp>
    </p:spTree>
    <p:extLst>
      <p:ext uri="{BB962C8B-B14F-4D97-AF65-F5344CB8AC3E}">
        <p14:creationId xmlns:p14="http://schemas.microsoft.com/office/powerpoint/2010/main" val="1299379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FD2EBC-39FB-453B-A34A-CE117FAC1B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  <a:ln>
            <a:noFill/>
          </a:ln>
        </p:spPr>
        <p:txBody>
          <a:bodyPr/>
          <a:lstStyle/>
          <a:p>
            <a:pPr>
              <a:defRPr/>
            </a:pPr>
            <a:r>
              <a:rPr lang="fi-FI" altLang="fi-FI" dirty="0">
                <a:cs typeface="Arial" charset="0"/>
              </a:rPr>
              <a:t>Nykytilanteen ilmakuva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49EDF30-B7E6-4BA8-8966-5DE988C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5F75-A5F4-4397-9734-4A2209953885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8A0EC11-7D80-43A8-A2BE-2BA96FE364B7}"/>
              </a:ext>
            </a:extLst>
          </p:cNvPr>
          <p:cNvSpPr txBox="1"/>
          <p:nvPr/>
        </p:nvSpPr>
        <p:spPr>
          <a:xfrm>
            <a:off x="5943600" y="2022803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Suunnitelma-alueen </a:t>
            </a:r>
          </a:p>
          <a:p>
            <a:r>
              <a:rPr lang="fi-FI" sz="1400" dirty="0">
                <a:solidFill>
                  <a:schemeClr val="bg1"/>
                </a:solidFill>
              </a:rPr>
              <a:t>raja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7A3FCACD-50E0-6FB2-9DB5-8ED39CBB504A}"/>
              </a:ext>
            </a:extLst>
          </p:cNvPr>
          <p:cNvCxnSpPr>
            <a:cxnSpLocks/>
          </p:cNvCxnSpPr>
          <p:nvPr/>
        </p:nvCxnSpPr>
        <p:spPr>
          <a:xfrm flipV="1">
            <a:off x="2684958" y="4659916"/>
            <a:ext cx="764199" cy="571696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>
            <a:extLst>
              <a:ext uri="{FF2B5EF4-FFF2-40B4-BE49-F238E27FC236}">
                <a16:creationId xmlns:a16="http://schemas.microsoft.com/office/drawing/2014/main" id="{7D1F5EEA-9B6C-0E30-5B87-DD0A7927B17C}"/>
              </a:ext>
            </a:extLst>
          </p:cNvPr>
          <p:cNvCxnSpPr>
            <a:cxnSpLocks/>
          </p:cNvCxnSpPr>
          <p:nvPr/>
        </p:nvCxnSpPr>
        <p:spPr>
          <a:xfrm flipV="1">
            <a:off x="3449157" y="3107423"/>
            <a:ext cx="1114425" cy="1552575"/>
          </a:xfrm>
          <a:prstGeom prst="line">
            <a:avLst/>
          </a:prstGeom>
          <a:ln w="571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22">
            <a:extLst>
              <a:ext uri="{FF2B5EF4-FFF2-40B4-BE49-F238E27FC236}">
                <a16:creationId xmlns:a16="http://schemas.microsoft.com/office/drawing/2014/main" id="{FA1C2F30-13BD-8967-B4B5-A4B686EC076E}"/>
              </a:ext>
            </a:extLst>
          </p:cNvPr>
          <p:cNvCxnSpPr>
            <a:cxnSpLocks/>
          </p:cNvCxnSpPr>
          <p:nvPr/>
        </p:nvCxnSpPr>
        <p:spPr>
          <a:xfrm>
            <a:off x="4541838" y="3088209"/>
            <a:ext cx="200025" cy="123825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9C3FEDB2-4FEC-A4CE-AA5B-DBB289D95F6A}"/>
              </a:ext>
            </a:extLst>
          </p:cNvPr>
          <p:cNvCxnSpPr>
            <a:cxnSpLocks/>
          </p:cNvCxnSpPr>
          <p:nvPr/>
        </p:nvCxnSpPr>
        <p:spPr>
          <a:xfrm flipV="1">
            <a:off x="4732338" y="2499247"/>
            <a:ext cx="619919" cy="710406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1DB03CAD-5B81-2544-1E8E-B360FAF2CAC2}"/>
              </a:ext>
            </a:extLst>
          </p:cNvPr>
          <p:cNvCxnSpPr>
            <a:cxnSpLocks/>
          </p:cNvCxnSpPr>
          <p:nvPr/>
        </p:nvCxnSpPr>
        <p:spPr>
          <a:xfrm>
            <a:off x="5337969" y="2514725"/>
            <a:ext cx="323057" cy="13097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>
            <a:extLst>
              <a:ext uri="{FF2B5EF4-FFF2-40B4-BE49-F238E27FC236}">
                <a16:creationId xmlns:a16="http://schemas.microsoft.com/office/drawing/2014/main" id="{F3584410-D8D3-0209-5F92-5BDDFA8BD6AE}"/>
              </a:ext>
            </a:extLst>
          </p:cNvPr>
          <p:cNvCxnSpPr>
            <a:cxnSpLocks/>
          </p:cNvCxnSpPr>
          <p:nvPr/>
        </p:nvCxnSpPr>
        <p:spPr>
          <a:xfrm flipV="1">
            <a:off x="5661026" y="2470672"/>
            <a:ext cx="404812" cy="5715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uora yhdysviiva 43">
            <a:extLst>
              <a:ext uri="{FF2B5EF4-FFF2-40B4-BE49-F238E27FC236}">
                <a16:creationId xmlns:a16="http://schemas.microsoft.com/office/drawing/2014/main" id="{AEC52E15-72AD-B9E6-4A0E-40BA2C6BC171}"/>
              </a:ext>
            </a:extLst>
          </p:cNvPr>
          <p:cNvCxnSpPr>
            <a:cxnSpLocks/>
          </p:cNvCxnSpPr>
          <p:nvPr/>
        </p:nvCxnSpPr>
        <p:spPr>
          <a:xfrm>
            <a:off x="6065838" y="2470672"/>
            <a:ext cx="110331" cy="209550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uora yhdysviiva 45">
            <a:extLst>
              <a:ext uri="{FF2B5EF4-FFF2-40B4-BE49-F238E27FC236}">
                <a16:creationId xmlns:a16="http://schemas.microsoft.com/office/drawing/2014/main" id="{43BB4464-2134-C995-C144-1944A5AA81C3}"/>
              </a:ext>
            </a:extLst>
          </p:cNvPr>
          <p:cNvCxnSpPr>
            <a:cxnSpLocks/>
          </p:cNvCxnSpPr>
          <p:nvPr/>
        </p:nvCxnSpPr>
        <p:spPr>
          <a:xfrm>
            <a:off x="6176169" y="2671957"/>
            <a:ext cx="330994" cy="104775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uora yhdysviiva 47">
            <a:extLst>
              <a:ext uri="{FF2B5EF4-FFF2-40B4-BE49-F238E27FC236}">
                <a16:creationId xmlns:a16="http://schemas.microsoft.com/office/drawing/2014/main" id="{EFA6CA70-7395-E983-460D-7215C6F499BE}"/>
              </a:ext>
            </a:extLst>
          </p:cNvPr>
          <p:cNvCxnSpPr>
            <a:cxnSpLocks/>
          </p:cNvCxnSpPr>
          <p:nvPr/>
        </p:nvCxnSpPr>
        <p:spPr>
          <a:xfrm>
            <a:off x="6507163" y="2776732"/>
            <a:ext cx="308769" cy="181768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uora yhdysviiva 49">
            <a:extLst>
              <a:ext uri="{FF2B5EF4-FFF2-40B4-BE49-F238E27FC236}">
                <a16:creationId xmlns:a16="http://schemas.microsoft.com/office/drawing/2014/main" id="{F21675CF-A2E7-D999-F6E8-B03B6DAA6A67}"/>
              </a:ext>
            </a:extLst>
          </p:cNvPr>
          <p:cNvCxnSpPr>
            <a:cxnSpLocks/>
          </p:cNvCxnSpPr>
          <p:nvPr/>
        </p:nvCxnSpPr>
        <p:spPr>
          <a:xfrm>
            <a:off x="6804195" y="2958500"/>
            <a:ext cx="571812" cy="568231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uora yhdysviiva 53">
            <a:extLst>
              <a:ext uri="{FF2B5EF4-FFF2-40B4-BE49-F238E27FC236}">
                <a16:creationId xmlns:a16="http://schemas.microsoft.com/office/drawing/2014/main" id="{893D023F-4B76-EF2C-65E9-595CB4F55586}"/>
              </a:ext>
            </a:extLst>
          </p:cNvPr>
          <p:cNvCxnSpPr>
            <a:cxnSpLocks/>
          </p:cNvCxnSpPr>
          <p:nvPr/>
        </p:nvCxnSpPr>
        <p:spPr>
          <a:xfrm flipV="1">
            <a:off x="5709162" y="3526731"/>
            <a:ext cx="1704890" cy="1211376"/>
          </a:xfrm>
          <a:prstGeom prst="line">
            <a:avLst/>
          </a:prstGeom>
          <a:ln w="571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uora yhdysviiva 55">
            <a:extLst>
              <a:ext uri="{FF2B5EF4-FFF2-40B4-BE49-F238E27FC236}">
                <a16:creationId xmlns:a16="http://schemas.microsoft.com/office/drawing/2014/main" id="{24ED4887-F9E7-A52D-F362-105845DBD9E4}"/>
              </a:ext>
            </a:extLst>
          </p:cNvPr>
          <p:cNvCxnSpPr>
            <a:cxnSpLocks/>
          </p:cNvCxnSpPr>
          <p:nvPr/>
        </p:nvCxnSpPr>
        <p:spPr>
          <a:xfrm>
            <a:off x="5709162" y="4738415"/>
            <a:ext cx="411841" cy="567923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uora yhdysviiva 59">
            <a:extLst>
              <a:ext uri="{FF2B5EF4-FFF2-40B4-BE49-F238E27FC236}">
                <a16:creationId xmlns:a16="http://schemas.microsoft.com/office/drawing/2014/main" id="{493535FD-9163-A7F4-D6F8-4ACDC3CB2A19}"/>
              </a:ext>
            </a:extLst>
          </p:cNvPr>
          <p:cNvCxnSpPr>
            <a:cxnSpLocks/>
          </p:cNvCxnSpPr>
          <p:nvPr/>
        </p:nvCxnSpPr>
        <p:spPr>
          <a:xfrm flipV="1">
            <a:off x="5921943" y="5244520"/>
            <a:ext cx="245762" cy="192205"/>
          </a:xfrm>
          <a:prstGeom prst="line">
            <a:avLst/>
          </a:prstGeom>
          <a:ln w="57150">
            <a:solidFill>
              <a:srgbClr val="FF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uora yhdysviiva 61">
            <a:extLst>
              <a:ext uri="{FF2B5EF4-FFF2-40B4-BE49-F238E27FC236}">
                <a16:creationId xmlns:a16="http://schemas.microsoft.com/office/drawing/2014/main" id="{DA031F72-6EC9-9C4B-EEB5-7F5FAACBD4D1}"/>
              </a:ext>
            </a:extLst>
          </p:cNvPr>
          <p:cNvCxnSpPr>
            <a:cxnSpLocks/>
          </p:cNvCxnSpPr>
          <p:nvPr/>
        </p:nvCxnSpPr>
        <p:spPr>
          <a:xfrm flipV="1">
            <a:off x="5803107" y="5442483"/>
            <a:ext cx="118836" cy="107295"/>
          </a:xfrm>
          <a:prstGeom prst="line">
            <a:avLst/>
          </a:prstGeom>
          <a:ln w="571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uora yhdysviiva 65">
            <a:extLst>
              <a:ext uri="{FF2B5EF4-FFF2-40B4-BE49-F238E27FC236}">
                <a16:creationId xmlns:a16="http://schemas.microsoft.com/office/drawing/2014/main" id="{F4188840-271A-A909-7D80-7F0AB61C7225}"/>
              </a:ext>
            </a:extLst>
          </p:cNvPr>
          <p:cNvCxnSpPr>
            <a:cxnSpLocks/>
          </p:cNvCxnSpPr>
          <p:nvPr/>
        </p:nvCxnSpPr>
        <p:spPr>
          <a:xfrm flipV="1">
            <a:off x="5804650" y="5558395"/>
            <a:ext cx="5443" cy="129380"/>
          </a:xfrm>
          <a:prstGeom prst="line">
            <a:avLst/>
          </a:prstGeom>
          <a:ln w="571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uora yhdysviiva 67">
            <a:extLst>
              <a:ext uri="{FF2B5EF4-FFF2-40B4-BE49-F238E27FC236}">
                <a16:creationId xmlns:a16="http://schemas.microsoft.com/office/drawing/2014/main" id="{C240D8D0-0972-5AA7-86E7-73E3F339166D}"/>
              </a:ext>
            </a:extLst>
          </p:cNvPr>
          <p:cNvCxnSpPr>
            <a:cxnSpLocks/>
          </p:cNvCxnSpPr>
          <p:nvPr/>
        </p:nvCxnSpPr>
        <p:spPr>
          <a:xfrm flipV="1">
            <a:off x="5482580" y="5696392"/>
            <a:ext cx="327513" cy="248910"/>
          </a:xfrm>
          <a:prstGeom prst="line">
            <a:avLst/>
          </a:prstGeom>
          <a:ln w="571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uora yhdysviiva 68">
            <a:extLst>
              <a:ext uri="{FF2B5EF4-FFF2-40B4-BE49-F238E27FC236}">
                <a16:creationId xmlns:a16="http://schemas.microsoft.com/office/drawing/2014/main" id="{58361B2E-7A89-E6E6-E2A8-1A7100AC15BF}"/>
              </a:ext>
            </a:extLst>
          </p:cNvPr>
          <p:cNvCxnSpPr>
            <a:cxnSpLocks/>
          </p:cNvCxnSpPr>
          <p:nvPr/>
        </p:nvCxnSpPr>
        <p:spPr>
          <a:xfrm>
            <a:off x="5154888" y="5504978"/>
            <a:ext cx="344609" cy="418779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uora yhdysviiva 69">
            <a:extLst>
              <a:ext uri="{FF2B5EF4-FFF2-40B4-BE49-F238E27FC236}">
                <a16:creationId xmlns:a16="http://schemas.microsoft.com/office/drawing/2014/main" id="{0324CDC0-514A-F1F7-55EC-C0305E99C46F}"/>
              </a:ext>
            </a:extLst>
          </p:cNvPr>
          <p:cNvCxnSpPr>
            <a:cxnSpLocks/>
          </p:cNvCxnSpPr>
          <p:nvPr/>
        </p:nvCxnSpPr>
        <p:spPr>
          <a:xfrm flipV="1">
            <a:off x="4299470" y="5507359"/>
            <a:ext cx="874112" cy="582291"/>
          </a:xfrm>
          <a:prstGeom prst="line">
            <a:avLst/>
          </a:prstGeom>
          <a:ln w="571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uora yhdysviiva 73">
            <a:extLst>
              <a:ext uri="{FF2B5EF4-FFF2-40B4-BE49-F238E27FC236}">
                <a16:creationId xmlns:a16="http://schemas.microsoft.com/office/drawing/2014/main" id="{14660648-9CBE-526A-4D15-B48F9D312AB8}"/>
              </a:ext>
            </a:extLst>
          </p:cNvPr>
          <p:cNvCxnSpPr>
            <a:cxnSpLocks/>
          </p:cNvCxnSpPr>
          <p:nvPr/>
        </p:nvCxnSpPr>
        <p:spPr>
          <a:xfrm>
            <a:off x="3668873" y="5241137"/>
            <a:ext cx="663863" cy="893897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uora yhdysviiva 75">
            <a:extLst>
              <a:ext uri="{FF2B5EF4-FFF2-40B4-BE49-F238E27FC236}">
                <a16:creationId xmlns:a16="http://schemas.microsoft.com/office/drawing/2014/main" id="{1DCAC730-30E5-6E9A-673E-C348A3035621}"/>
              </a:ext>
            </a:extLst>
          </p:cNvPr>
          <p:cNvCxnSpPr>
            <a:cxnSpLocks/>
          </p:cNvCxnSpPr>
          <p:nvPr/>
        </p:nvCxnSpPr>
        <p:spPr>
          <a:xfrm flipV="1">
            <a:off x="3067964" y="5241137"/>
            <a:ext cx="600909" cy="354687"/>
          </a:xfrm>
          <a:prstGeom prst="line">
            <a:avLst/>
          </a:prstGeom>
          <a:ln w="571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uora yhdysviiva 77">
            <a:extLst>
              <a:ext uri="{FF2B5EF4-FFF2-40B4-BE49-F238E27FC236}">
                <a16:creationId xmlns:a16="http://schemas.microsoft.com/office/drawing/2014/main" id="{9B018912-3FEA-CE27-3323-7CD97D14012D}"/>
              </a:ext>
            </a:extLst>
          </p:cNvPr>
          <p:cNvCxnSpPr>
            <a:cxnSpLocks/>
          </p:cNvCxnSpPr>
          <p:nvPr/>
        </p:nvCxnSpPr>
        <p:spPr>
          <a:xfrm>
            <a:off x="2701824" y="5231612"/>
            <a:ext cx="383586" cy="392901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493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49EDF30-B7E6-4BA8-8966-5DE988C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5F75-A5F4-4397-9734-4A2209953885}" type="slidenum">
              <a:rPr lang="fi-FI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C2A63F73-E2BD-450E-9AA7-499AC452004F}"/>
              </a:ext>
            </a:extLst>
          </p:cNvPr>
          <p:cNvSpPr txBox="1">
            <a:spLocks/>
          </p:cNvSpPr>
          <p:nvPr/>
        </p:nvSpPr>
        <p:spPr>
          <a:xfrm>
            <a:off x="457201" y="407988"/>
            <a:ext cx="4787900" cy="117316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924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9pPr>
          </a:lstStyle>
          <a:p>
            <a:pPr>
              <a:defRPr/>
            </a:pPr>
            <a:r>
              <a:rPr lang="fi-FI" altLang="fi-FI" dirty="0">
                <a:cs typeface="Arial" charset="0"/>
              </a:rPr>
              <a:t>Nykytilanteen </a:t>
            </a:r>
            <a:br>
              <a:rPr lang="fi-FI" altLang="fi-FI" dirty="0">
                <a:cs typeface="Arial" charset="0"/>
              </a:rPr>
            </a:br>
            <a:r>
              <a:rPr lang="fi-FI" altLang="fi-FI" dirty="0">
                <a:cs typeface="Arial" charset="0"/>
              </a:rPr>
              <a:t>ongelmakohdat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771919CC-A790-4C91-BAF7-F1C5E6A05114}"/>
              </a:ext>
            </a:extLst>
          </p:cNvPr>
          <p:cNvSpPr/>
          <p:nvPr/>
        </p:nvSpPr>
        <p:spPr>
          <a:xfrm>
            <a:off x="-5889009" y="7810499"/>
            <a:ext cx="5355609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fi-FI" altLang="fi-FI" sz="2000" dirty="0"/>
              <a:t>Puiston länsiosa on toiminut länsimetron ja sen jälkeen muidenkin työmaiden työmaa-alueena sekä lumenvarastointialueena.</a:t>
            </a:r>
          </a:p>
          <a:p>
            <a:pPr>
              <a:lnSpc>
                <a:spcPct val="90000"/>
              </a:lnSpc>
              <a:defRPr/>
            </a:pPr>
            <a:endParaRPr lang="fi-FI" altLang="fi-FI" sz="2000" dirty="0"/>
          </a:p>
          <a:p>
            <a:pPr>
              <a:lnSpc>
                <a:spcPct val="90000"/>
              </a:lnSpc>
              <a:defRPr/>
            </a:pPr>
            <a:r>
              <a:rPr lang="fi-FI" altLang="fi-FI" sz="2000" dirty="0"/>
              <a:t>Osa puustosta on tullut elinkaarensa päähän. Puisto on kulunut ja yleisilmeeltään epämääräinen. </a:t>
            </a:r>
          </a:p>
          <a:p>
            <a:pPr>
              <a:lnSpc>
                <a:spcPct val="90000"/>
              </a:lnSpc>
              <a:defRPr/>
            </a:pPr>
            <a:endParaRPr lang="fi-FI" altLang="fi-FI" sz="2000" dirty="0"/>
          </a:p>
          <a:p>
            <a:pPr>
              <a:lnSpc>
                <a:spcPct val="90000"/>
              </a:lnSpc>
              <a:defRPr/>
            </a:pPr>
            <a:r>
              <a:rPr lang="fi-FI" altLang="fi-FI" sz="2000" dirty="0"/>
              <a:t>Nykytilanne ei palvele toivottua käyttöä. Alueelle toivotaan jalkapallokenttää ja hallia. Lumenkasauksen edellytyksiä tulee tukea.</a:t>
            </a:r>
          </a:p>
          <a:p>
            <a:pPr marL="0" indent="0">
              <a:buNone/>
            </a:pPr>
            <a:endParaRPr lang="fi-FI" altLang="fi-FI" sz="2500" dirty="0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2D93DB43-3DBE-9884-08DF-8FF096C63FED}"/>
              </a:ext>
            </a:extLst>
          </p:cNvPr>
          <p:cNvSpPr/>
          <p:nvPr/>
        </p:nvSpPr>
        <p:spPr>
          <a:xfrm>
            <a:off x="307446" y="2032267"/>
            <a:ext cx="43858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altLang="fi-FI" sz="2000" dirty="0"/>
              <a:t>Alueen asemaakaava on muuttunut Pärnunkatu 4 ja 6 kohdalla. Tonttien rakentaminen katkaisee nykyisen kulkuyhteyden Pärnunkadulta kallion laelle.</a:t>
            </a:r>
          </a:p>
          <a:p>
            <a:pPr marL="0" indent="0">
              <a:buNone/>
            </a:pPr>
            <a:endParaRPr lang="fi-FI" altLang="fi-FI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i-FI" altLang="fi-FI" sz="2000" dirty="0"/>
              <a:t>Pärnunkadulta ei ole yhteyttä koilliseen nykyiselle valaistulle </a:t>
            </a:r>
            <a:r>
              <a:rPr lang="fi-FI" altLang="fi-FI" sz="2000" dirty="0" err="1"/>
              <a:t>virkistysreitistölle</a:t>
            </a:r>
            <a:r>
              <a:rPr lang="fi-FI" altLang="fi-FI" sz="2000" dirty="0"/>
              <a:t>. </a:t>
            </a:r>
          </a:p>
          <a:p>
            <a:pPr marL="0" indent="0">
              <a:buNone/>
            </a:pPr>
            <a:endParaRPr lang="fi-FI" altLang="fi-FI" sz="2000" dirty="0"/>
          </a:p>
          <a:p>
            <a:pPr marL="0" indent="0">
              <a:buNone/>
            </a:pPr>
            <a:r>
              <a:rPr lang="fi-FI" altLang="fi-FI" sz="2000" dirty="0"/>
              <a:t>Yhteys nykyiseltä </a:t>
            </a:r>
            <a:r>
              <a:rPr lang="fi-FI" altLang="fi-FI" sz="2000" dirty="0" err="1"/>
              <a:t>virkistysreitistöltä</a:t>
            </a:r>
            <a:r>
              <a:rPr lang="fi-FI" altLang="fi-FI" sz="2000" dirty="0"/>
              <a:t> </a:t>
            </a:r>
            <a:r>
              <a:rPr lang="fi-FI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puiston eteläosaan puuttuu.</a:t>
            </a:r>
            <a:endParaRPr lang="fi-FI" altLang="fi-FI" sz="2000" dirty="0"/>
          </a:p>
        </p:txBody>
      </p:sp>
      <p:pic>
        <p:nvPicPr>
          <p:cNvPr id="10" name="Picture 9" descr="A snowy hill with trees and a sign&#10;&#10;Description automatically generated">
            <a:extLst>
              <a:ext uri="{FF2B5EF4-FFF2-40B4-BE49-F238E27FC236}">
                <a16:creationId xmlns:a16="http://schemas.microsoft.com/office/drawing/2014/main" id="{B4D43F5A-2E40-1132-D023-8B30B052E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/>
          <a:stretch/>
        </p:blipFill>
        <p:spPr>
          <a:xfrm>
            <a:off x="4667437" y="2144236"/>
            <a:ext cx="6361451" cy="387819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1462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49EDF30-B7E6-4BA8-8966-5DE988C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5F75-A5F4-4397-9734-4A2209953885}" type="slidenum">
              <a:rPr lang="fi-FI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C2A63F73-E2BD-450E-9AA7-499AC452004F}"/>
              </a:ext>
            </a:extLst>
          </p:cNvPr>
          <p:cNvSpPr txBox="1">
            <a:spLocks/>
          </p:cNvSpPr>
          <p:nvPr/>
        </p:nvSpPr>
        <p:spPr>
          <a:xfrm>
            <a:off x="371475" y="407988"/>
            <a:ext cx="6007100" cy="133673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924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9pPr>
          </a:lstStyle>
          <a:p>
            <a:pPr>
              <a:defRPr/>
            </a:pPr>
            <a:r>
              <a:rPr lang="fi-FI" altLang="fi-FI" dirty="0">
                <a:cs typeface="Arial" charset="0"/>
              </a:rPr>
              <a:t>Puistosuunnitelman</a:t>
            </a:r>
          </a:p>
          <a:p>
            <a:pPr>
              <a:defRPr/>
            </a:pPr>
            <a:r>
              <a:rPr lang="fi-FI" altLang="fi-FI" dirty="0">
                <a:cs typeface="Arial" charset="0"/>
              </a:rPr>
              <a:t>toimenpiteet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771919CC-A790-4C91-BAF7-F1C5E6A05114}"/>
              </a:ext>
            </a:extLst>
          </p:cNvPr>
          <p:cNvSpPr/>
          <p:nvPr/>
        </p:nvSpPr>
        <p:spPr>
          <a:xfrm>
            <a:off x="517524" y="2033233"/>
            <a:ext cx="31879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fi-FI" altLang="fi-FI" sz="2000" dirty="0"/>
          </a:p>
          <a:p>
            <a:pPr>
              <a:lnSpc>
                <a:spcPct val="90000"/>
              </a:lnSpc>
              <a:defRPr/>
            </a:pPr>
            <a:r>
              <a:rPr lang="fi-FI" altLang="fi-FI" sz="2000" dirty="0"/>
              <a:t>Pärnunkadulta kalliolle rakennetaan teräsrakenteiset portaat, jotka kiinnitetään kallioon kallion muotoja myötäillen.</a:t>
            </a:r>
          </a:p>
          <a:p>
            <a:pPr>
              <a:lnSpc>
                <a:spcPct val="90000"/>
              </a:lnSpc>
              <a:defRPr/>
            </a:pPr>
            <a:endParaRPr lang="fi-FI" altLang="fi-FI" sz="2000" dirty="0"/>
          </a:p>
          <a:p>
            <a:pPr>
              <a:lnSpc>
                <a:spcPct val="90000"/>
              </a:lnSpc>
              <a:defRPr/>
            </a:pPr>
            <a:r>
              <a:rPr lang="fi-FI" altLang="fi-FI" sz="2000" dirty="0"/>
              <a:t>Oheisessa mallikuvassa näytetään portaiden sijainti ja viereiselle tontille suunnitellun rakennuksen hahmo.</a:t>
            </a:r>
          </a:p>
          <a:p>
            <a:pPr>
              <a:lnSpc>
                <a:spcPct val="90000"/>
              </a:lnSpc>
              <a:defRPr/>
            </a:pPr>
            <a:endParaRPr lang="fi-FI" altLang="fi-FI" sz="2000" dirty="0"/>
          </a:p>
        </p:txBody>
      </p:sp>
      <p:pic>
        <p:nvPicPr>
          <p:cNvPr id="8" name="Kuva 7" descr="Kuva, joka sisältää kohteen kartta, puu, kuvakaappaus&#10;&#10;Kuvaus luotu automaattisesti">
            <a:extLst>
              <a:ext uri="{FF2B5EF4-FFF2-40B4-BE49-F238E27FC236}">
                <a16:creationId xmlns:a16="http://schemas.microsoft.com/office/drawing/2014/main" id="{DB2EF5FD-D618-CD2D-CC77-0ACEA127C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444" y="2033233"/>
            <a:ext cx="7222687" cy="365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93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5FC03-608B-1AE4-B8A7-600082A40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4ACB246-9184-3AF7-C530-D99DFDD1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5F75-A5F4-4397-9734-4A2209953885}" type="slidenum">
              <a:rPr lang="fi-FI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420D0189-70D7-E091-12E2-181689E3CD42}"/>
              </a:ext>
            </a:extLst>
          </p:cNvPr>
          <p:cNvSpPr txBox="1">
            <a:spLocks/>
          </p:cNvSpPr>
          <p:nvPr/>
        </p:nvSpPr>
        <p:spPr>
          <a:xfrm>
            <a:off x="457200" y="407988"/>
            <a:ext cx="6477000" cy="133673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924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9pPr>
          </a:lstStyle>
          <a:p>
            <a:pPr>
              <a:defRPr/>
            </a:pPr>
            <a:r>
              <a:rPr lang="fi-FI" altLang="fi-FI" dirty="0">
                <a:cs typeface="Arial" charset="0"/>
              </a:rPr>
              <a:t>Puistosuunnitelman</a:t>
            </a:r>
          </a:p>
          <a:p>
            <a:pPr>
              <a:defRPr/>
            </a:pPr>
            <a:r>
              <a:rPr lang="fi-FI" altLang="fi-FI" dirty="0">
                <a:cs typeface="Arial" charset="0"/>
              </a:rPr>
              <a:t>toimenpiteet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0B318767-4B22-78E0-3D11-E2F0C8377EF8}"/>
              </a:ext>
            </a:extLst>
          </p:cNvPr>
          <p:cNvSpPr/>
          <p:nvPr/>
        </p:nvSpPr>
        <p:spPr>
          <a:xfrm>
            <a:off x="517525" y="1744723"/>
            <a:ext cx="55784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fi-FI" altLang="fi-FI" sz="2000" dirty="0"/>
              <a:t>Valaistun reitin rakentaminen puiston länsireunaan </a:t>
            </a:r>
            <a:r>
              <a:rPr lang="fi-FI" altLang="fi-FI" sz="2000" dirty="0" err="1"/>
              <a:t>virkistysreitistön</a:t>
            </a:r>
            <a:r>
              <a:rPr lang="fi-FI" altLang="fi-FI" sz="2000" dirty="0"/>
              <a:t> yhtenäistämiseksi.</a:t>
            </a:r>
          </a:p>
          <a:p>
            <a:pPr>
              <a:lnSpc>
                <a:spcPct val="90000"/>
              </a:lnSpc>
              <a:defRPr/>
            </a:pPr>
            <a:endParaRPr lang="fi-FI" altLang="fi-FI" sz="2000" dirty="0"/>
          </a:p>
          <a:p>
            <a:pPr>
              <a:lnSpc>
                <a:spcPct val="90000"/>
              </a:lnSpc>
              <a:defRPr/>
            </a:pPr>
            <a:r>
              <a:rPr lang="fi-FI" altLang="fi-FI" sz="2000" dirty="0"/>
              <a:t>Polkuyhteyden rakentaminen olemassa olevalta reitiltä etelään -  </a:t>
            </a:r>
            <a:r>
              <a:rPr lang="fi-FI" altLang="fi-FI" sz="2000" dirty="0" err="1"/>
              <a:t>Kihnun</a:t>
            </a:r>
            <a:r>
              <a:rPr lang="fi-FI" altLang="fi-FI" sz="2000" dirty="0"/>
              <a:t> ja </a:t>
            </a:r>
            <a:r>
              <a:rPr lang="fi-FI" altLang="fi-FI" sz="2000" dirty="0" err="1"/>
              <a:t>Vilsandinkujan</a:t>
            </a:r>
            <a:r>
              <a:rPr lang="fi-FI" altLang="fi-FI" sz="2000" dirty="0"/>
              <a:t> yhdistävälle reitille </a:t>
            </a:r>
          </a:p>
          <a:p>
            <a:pPr>
              <a:lnSpc>
                <a:spcPct val="90000"/>
              </a:lnSpc>
              <a:defRPr/>
            </a:pPr>
            <a:endParaRPr lang="fi-FI" altLang="fi-FI" sz="2000" dirty="0"/>
          </a:p>
          <a:p>
            <a:pPr>
              <a:lnSpc>
                <a:spcPct val="90000"/>
              </a:lnSpc>
              <a:defRPr/>
            </a:pPr>
            <a:r>
              <a:rPr lang="fi-FI" altLang="fi-FI" sz="2000" dirty="0"/>
              <a:t>Puita kaadetaan ainoastaan reittien rakentamistoimenpiteiden edellyttämässä laajuudessa ja säilytetään aina kun suinkin mahdollista.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Läntisen reitin tieltä poistuu 40 puuta.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i-FI" altLang="fi-FI" sz="2000" dirty="0"/>
              <a:t>Itäisen reitin tieltä poistuu 20 puuta.</a:t>
            </a:r>
          </a:p>
        </p:txBody>
      </p:sp>
      <p:pic>
        <p:nvPicPr>
          <p:cNvPr id="7" name="Kuva 6" descr="Kuva, joka sisältää kohteen lumi, piha-, talvi, puu&#10;&#10;Kuvaus luotu automaattisesti">
            <a:extLst>
              <a:ext uri="{FF2B5EF4-FFF2-40B4-BE49-F238E27FC236}">
                <a16:creationId xmlns:a16="http://schemas.microsoft.com/office/drawing/2014/main" id="{4022C0D4-DFD8-9D9A-E52C-4BD1172BF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7717" y="1905162"/>
            <a:ext cx="5548661" cy="416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7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49EDF30-B7E6-4BA8-8966-5DE988C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5F75-A5F4-4397-9734-4A2209953885}" type="slidenum">
              <a:rPr lang="fi-FI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C2A63F73-E2BD-450E-9AA7-499AC452004F}"/>
              </a:ext>
            </a:extLst>
          </p:cNvPr>
          <p:cNvSpPr txBox="1">
            <a:spLocks/>
          </p:cNvSpPr>
          <p:nvPr/>
        </p:nvSpPr>
        <p:spPr>
          <a:xfrm>
            <a:off x="457200" y="144294"/>
            <a:ext cx="5753099" cy="72628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924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9pPr>
          </a:lstStyle>
          <a:p>
            <a:pPr>
              <a:defRPr/>
            </a:pPr>
            <a:r>
              <a:rPr lang="fi-FI" altLang="fi-FI" dirty="0">
                <a:cs typeface="Arial" charset="0"/>
              </a:rPr>
              <a:t>Puistosuunnitelma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EB98768-F1CB-96D5-6567-D19F40362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14" y="817508"/>
            <a:ext cx="7678808" cy="54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0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FD2EBC-39FB-453B-A34A-CE117FAC1B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0000"/>
            </a:srgbClr>
          </a:solidFill>
        </p:spPr>
        <p:txBody>
          <a:bodyPr/>
          <a:lstStyle/>
          <a:p>
            <a:pPr>
              <a:defRPr/>
            </a:pPr>
            <a:r>
              <a:rPr lang="fi-FI" altLang="fi-FI" dirty="0">
                <a:cs typeface="Arial" charset="0"/>
              </a:rPr>
              <a:t>Poikkileikkaus puistosta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4FBD2-71CE-5264-2AAA-AA23D85E6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49EDF30-B7E6-4BA8-8966-5DE988C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5F75-A5F4-4397-9734-4A2209953885}" type="slidenum">
              <a:rPr lang="fi-FI" smtClean="0"/>
              <a:pPr>
                <a:defRPr/>
              </a:pPr>
              <a:t>19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B32365A-0DE2-1818-6D13-97061A1C4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64" y="1410900"/>
            <a:ext cx="10815248" cy="41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16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B4E0-D683-C19B-37B6-5EC3EA7EA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78B1E7-85CB-1C90-A05E-805BAA2C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4400" dirty="0">
                <a:solidFill>
                  <a:schemeClr val="tx1"/>
                </a:solidFill>
                <a:cs typeface="Arial" charset="0"/>
              </a:rPr>
              <a:t>Tilaisuuden ohjelma</a:t>
            </a:r>
            <a:br>
              <a:rPr lang="fi-FI" altLang="fi-FI" sz="4400" dirty="0">
                <a:solidFill>
                  <a:schemeClr val="tx1"/>
                </a:solidFill>
                <a:cs typeface="Arial" charset="0"/>
              </a:rPr>
            </a:br>
            <a:endParaRPr lang="fi-F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F25EB3-58B9-5F9B-1287-476FEA78A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132" y="1194484"/>
            <a:ext cx="9531758" cy="4436265"/>
          </a:xfrm>
        </p:spPr>
        <p:txBody>
          <a:bodyPr/>
          <a:lstStyle/>
          <a:p>
            <a:r>
              <a:rPr lang="fi-FI" sz="3200" dirty="0"/>
              <a:t>Tilaisuus alkaa klo 18:00</a:t>
            </a:r>
          </a:p>
          <a:p>
            <a:r>
              <a:rPr lang="fi-FI" sz="3200" dirty="0"/>
              <a:t>Tervetuloa, ohjelma ja käytännöt </a:t>
            </a:r>
          </a:p>
          <a:p>
            <a:r>
              <a:rPr lang="fi-FI" sz="3200" dirty="0"/>
              <a:t>Suunnitelman esittely</a:t>
            </a:r>
          </a:p>
          <a:p>
            <a:r>
              <a:rPr lang="fi-FI" sz="3200" dirty="0"/>
              <a:t>Yleisön kysymykset</a:t>
            </a:r>
          </a:p>
          <a:p>
            <a:r>
              <a:rPr lang="fi-FI" sz="3200" dirty="0"/>
              <a:t>Mistä löydät lisätietoa ja miten voit kertoa mielipiteesi?</a:t>
            </a:r>
          </a:p>
          <a:p>
            <a:endParaRPr lang="fi-FI" sz="2000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0CB600-DAE7-829A-5F33-98FB2413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5F75-A5F4-4397-9734-4A2209953885}" type="slidenum">
              <a:rPr lang="fi-FI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33940297-5293-DC0A-D6B1-B9D94AF188A2}"/>
              </a:ext>
            </a:extLst>
          </p:cNvPr>
          <p:cNvSpPr txBox="1">
            <a:spLocks/>
          </p:cNvSpPr>
          <p:nvPr/>
        </p:nvSpPr>
        <p:spPr>
          <a:xfrm>
            <a:off x="457200" y="88392"/>
            <a:ext cx="11234738" cy="787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924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9pPr>
          </a:lstStyle>
          <a:p>
            <a:pPr>
              <a:defRPr/>
            </a:pPr>
            <a:endParaRPr lang="fi-FI" altLang="fi-FI" sz="3600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548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B9A2D-73E8-403E-7383-DC1B8C2B5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A91DB5-A744-E9E7-2F4A-1BA284CA7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4400" dirty="0">
                <a:solidFill>
                  <a:schemeClr val="tx1"/>
                </a:solidFill>
                <a:cs typeface="Arial" charset="0"/>
              </a:rPr>
              <a:t>Lisätietoa ja palautteen antaminen</a:t>
            </a:r>
            <a:br>
              <a:rPr lang="fi-FI" altLang="fi-FI" sz="4400" dirty="0">
                <a:solidFill>
                  <a:schemeClr val="tx1"/>
                </a:solidFill>
                <a:cs typeface="Arial" charset="0"/>
              </a:rPr>
            </a:br>
            <a:endParaRPr lang="fi-F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E41EAC-91AF-002E-3F0D-718E2EE2A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132" y="1194484"/>
            <a:ext cx="11418868" cy="4436265"/>
          </a:xfrm>
        </p:spPr>
        <p:txBody>
          <a:bodyPr/>
          <a:lstStyle/>
          <a:p>
            <a:r>
              <a:rPr lang="fi-FI" sz="1800" dirty="0">
                <a:effectLst/>
                <a:ea typeface="Arial" panose="020B0604020202020204" pitchFamily="34" charset="0"/>
              </a:rPr>
              <a:t>Katu- ja puistosuunnitelmaluonnoksiin voi tutustua 17.4. – 30.4.2024 välisenä aikana Helsingin kaupungin verkkosivulla osoitteessa </a:t>
            </a:r>
            <a:r>
              <a:rPr lang="fi-FI" sz="1800" u="sng" dirty="0">
                <a:solidFill>
                  <a:srgbClr val="0064AD"/>
                </a:solidFill>
                <a:effectLst/>
                <a:ea typeface="Arial" panose="020B0604020202020204" pitchFamily="34" charset="0"/>
                <a:hlinkClick r:id="rId3"/>
              </a:rPr>
              <a:t>https://paatokset.hel.fi/fi/kuulutukset-ja-ilmoitukset/katu-ja-puistosuunnitelmat</a:t>
            </a:r>
            <a:endParaRPr lang="fi-FI" sz="1800" u="sng" dirty="0">
              <a:solidFill>
                <a:srgbClr val="0064AD"/>
              </a:solidFill>
              <a:effectLst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fi-FI" sz="1800" dirty="0"/>
          </a:p>
          <a:p>
            <a:pPr marL="0" indent="0">
              <a:lnSpc>
                <a:spcPts val="1200"/>
              </a:lnSpc>
              <a:spcAft>
                <a:spcPts val="1200"/>
              </a:spcAft>
              <a:buNone/>
            </a:pPr>
            <a:r>
              <a:rPr lang="fi-FI" sz="1800" dirty="0">
                <a:effectLst/>
                <a:ea typeface="Arial" panose="020B0604020202020204" pitchFamily="34" charset="0"/>
              </a:rPr>
              <a:t>LISÄTIEDOT JA PALAUTTEET: </a:t>
            </a:r>
          </a:p>
          <a:p>
            <a:pPr marL="0" indent="0">
              <a:lnSpc>
                <a:spcPts val="1200"/>
              </a:lnSpc>
              <a:spcAft>
                <a:spcPts val="1200"/>
              </a:spcAft>
              <a:buNone/>
            </a:pPr>
            <a:r>
              <a:rPr lang="fi-FI" sz="1800" dirty="0">
                <a:effectLst/>
                <a:ea typeface="Calibri" panose="020F0502020204030204" pitchFamily="34" charset="0"/>
              </a:rPr>
              <a:t>Puistosuunnitelmaluonnos:</a:t>
            </a:r>
          </a:p>
          <a:p>
            <a:pPr marL="0" indent="0">
              <a:lnSpc>
                <a:spcPts val="1200"/>
              </a:lnSpc>
              <a:spcAft>
                <a:spcPts val="1200"/>
              </a:spcAft>
              <a:buNone/>
            </a:pPr>
            <a:endParaRPr lang="fi-FI" sz="1800" dirty="0">
              <a:effectLst/>
              <a:ea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1200"/>
              </a:spcAft>
            </a:pPr>
            <a:r>
              <a:rPr lang="fi-FI" sz="1800" dirty="0">
                <a:effectLst/>
                <a:ea typeface="Calibri" panose="020F0502020204030204" pitchFamily="34" charset="0"/>
              </a:rPr>
              <a:t>Johanna Himberg, Helsingin kaupunki, maankäyttö ja kaupunkirakenne, puh. 09 310 21806,</a:t>
            </a:r>
          </a:p>
          <a:p>
            <a:pPr marL="0" indent="0">
              <a:lnSpc>
                <a:spcPts val="1200"/>
              </a:lnSpc>
              <a:spcAft>
                <a:spcPts val="1200"/>
              </a:spcAft>
              <a:buNone/>
            </a:pPr>
            <a:r>
              <a:rPr lang="fi-FI" sz="1800" dirty="0">
                <a:effectLst/>
                <a:ea typeface="Calibri" panose="020F0502020204030204" pitchFamily="34" charset="0"/>
              </a:rPr>
              <a:t> </a:t>
            </a:r>
            <a:r>
              <a:rPr lang="fi-FI" sz="1800" u="sng" dirty="0">
                <a:solidFill>
                  <a:srgbClr val="0064AD"/>
                </a:solidFill>
                <a:ea typeface="Calibri" panose="020F0502020204030204" pitchFamily="34" charset="0"/>
              </a:rPr>
              <a:t>johanna</a:t>
            </a:r>
            <a:r>
              <a:rPr lang="fi-FI" sz="1800" u="sng" dirty="0">
                <a:solidFill>
                  <a:srgbClr val="0064AD"/>
                </a:solidFill>
                <a:effectLst/>
                <a:ea typeface="Calibri" panose="020F0502020204030204" pitchFamily="34" charset="0"/>
                <a:hlinkClick r:id="rId4"/>
              </a:rPr>
              <a:t>.himberg@hel.fi</a:t>
            </a:r>
            <a:endParaRPr lang="fi-FI" sz="1800" dirty="0">
              <a:effectLst/>
              <a:ea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1200"/>
              </a:spcAft>
            </a:pPr>
            <a:r>
              <a:rPr lang="fi-FI" sz="1800" dirty="0">
                <a:effectLst/>
                <a:ea typeface="Arial" panose="020B0604020202020204" pitchFamily="34" charset="0"/>
              </a:rPr>
              <a:t>Elina Regårdh, WSP, puh. 040 7602173, </a:t>
            </a:r>
            <a:r>
              <a:rPr lang="fi-FI" sz="1800" u="sng" dirty="0">
                <a:solidFill>
                  <a:srgbClr val="0064AD"/>
                </a:solidFill>
                <a:ea typeface="Arial" panose="020B0604020202020204" pitchFamily="34" charset="0"/>
              </a:rPr>
              <a:t>elina</a:t>
            </a:r>
            <a:r>
              <a:rPr lang="fi-FI" sz="1800" u="sng" dirty="0">
                <a:solidFill>
                  <a:srgbClr val="0064AD"/>
                </a:solidFill>
                <a:effectLst/>
                <a:ea typeface="Arial" panose="020B0604020202020204" pitchFamily="34" charset="0"/>
                <a:hlinkClick r:id="rId5"/>
              </a:rPr>
              <a:t>.regardh@wsp.com</a:t>
            </a:r>
            <a:endParaRPr lang="fi-FI" sz="1800" dirty="0">
              <a:effectLst/>
              <a:ea typeface="Arial" panose="020B0604020202020204" pitchFamily="34" charset="0"/>
            </a:endParaRPr>
          </a:p>
          <a:p>
            <a:pPr marL="0" indent="0">
              <a:lnSpc>
                <a:spcPts val="1200"/>
              </a:lnSpc>
              <a:spcAft>
                <a:spcPts val="1200"/>
              </a:spcAft>
              <a:buNone/>
            </a:pPr>
            <a:endParaRPr lang="fi-FI" sz="1800" dirty="0">
              <a:effectLst/>
              <a:ea typeface="Arial" panose="020B0604020202020204" pitchFamily="34" charset="0"/>
            </a:endParaRPr>
          </a:p>
          <a:p>
            <a:pPr marL="0" indent="0">
              <a:lnSpc>
                <a:spcPts val="1200"/>
              </a:lnSpc>
              <a:spcAft>
                <a:spcPts val="1200"/>
              </a:spcAft>
              <a:buNone/>
            </a:pPr>
            <a:r>
              <a:rPr lang="fi-FI" sz="1800" dirty="0">
                <a:effectLst/>
                <a:ea typeface="Calibri" panose="020F0502020204030204" pitchFamily="34" charset="0"/>
              </a:rPr>
              <a:t>Katusuunnitelmaluonnos:</a:t>
            </a:r>
          </a:p>
          <a:p>
            <a:pPr>
              <a:lnSpc>
                <a:spcPts val="1200"/>
              </a:lnSpc>
              <a:spcAft>
                <a:spcPts val="1200"/>
              </a:spcAft>
            </a:pPr>
            <a:endParaRPr lang="fi-FI" sz="1800" dirty="0">
              <a:effectLst/>
              <a:ea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1200"/>
              </a:spcAft>
            </a:pPr>
            <a:r>
              <a:rPr lang="fi-FI" sz="1800" dirty="0">
                <a:effectLst/>
                <a:ea typeface="Calibri" panose="020F0502020204030204" pitchFamily="34" charset="0"/>
              </a:rPr>
              <a:t>Maria Lalla, Helsingin kaupunki, maankäyttö ja kaupunkirakenne, puh. 09 310 39513,  </a:t>
            </a:r>
            <a:r>
              <a:rPr lang="fi-FI" sz="1800" u="sng" dirty="0">
                <a:solidFill>
                  <a:srgbClr val="0064AD"/>
                </a:solidFill>
                <a:ea typeface="Calibri" panose="020F0502020204030204" pitchFamily="34" charset="0"/>
              </a:rPr>
              <a:t>maria</a:t>
            </a:r>
            <a:r>
              <a:rPr lang="fi-FI" sz="1800" u="sng" dirty="0">
                <a:solidFill>
                  <a:srgbClr val="0064AD"/>
                </a:solidFill>
                <a:effectLst/>
                <a:ea typeface="Calibri" panose="020F0502020204030204" pitchFamily="34" charset="0"/>
                <a:hlinkClick r:id="rId4"/>
              </a:rPr>
              <a:t>.lalla@hel.fi</a:t>
            </a:r>
            <a:endParaRPr lang="fi-FI" sz="1800" dirty="0">
              <a:effectLst/>
              <a:ea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1200"/>
              </a:spcAft>
            </a:pPr>
            <a:r>
              <a:rPr lang="fi-FI" sz="1800" dirty="0">
                <a:effectLst/>
                <a:ea typeface="Arial" panose="020B0604020202020204" pitchFamily="34" charset="0"/>
              </a:rPr>
              <a:t>Olli-Pekka Aalto, WSP Finland Oy, puh. 040 827 3658, </a:t>
            </a:r>
            <a:r>
              <a:rPr lang="fi-FI" sz="1800" u="sng" dirty="0">
                <a:solidFill>
                  <a:srgbClr val="0064AD"/>
                </a:solidFill>
                <a:ea typeface="Arial" panose="020B0604020202020204" pitchFamily="34" charset="0"/>
              </a:rPr>
              <a:t>olli-pekka</a:t>
            </a:r>
            <a:r>
              <a:rPr lang="fi-FI" sz="1800" u="sng" dirty="0">
                <a:solidFill>
                  <a:srgbClr val="0064AD"/>
                </a:solidFill>
                <a:effectLst/>
                <a:ea typeface="Arial" panose="020B0604020202020204" pitchFamily="34" charset="0"/>
                <a:hlinkClick r:id="rId5"/>
              </a:rPr>
              <a:t>.aalto@wsp.com</a:t>
            </a:r>
            <a:endParaRPr lang="fi-FI" sz="1800" u="sng" dirty="0">
              <a:solidFill>
                <a:srgbClr val="0064AD"/>
              </a:solidFill>
              <a:effectLst/>
              <a:ea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1200"/>
              </a:spcAft>
            </a:pPr>
            <a:endParaRPr lang="fi-FI" sz="1800" dirty="0">
              <a:effectLst/>
              <a:ea typeface="Arial" panose="020B0604020202020204" pitchFamily="34" charset="0"/>
            </a:endParaRPr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A9F6A5A-E72A-6603-2608-481813BAE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5F75-A5F4-4397-9734-4A2209953885}" type="slidenum">
              <a:rPr lang="fi-FI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8B71339E-06F3-2F70-4DE0-BEAAEBCB057C}"/>
              </a:ext>
            </a:extLst>
          </p:cNvPr>
          <p:cNvSpPr txBox="1">
            <a:spLocks/>
          </p:cNvSpPr>
          <p:nvPr/>
        </p:nvSpPr>
        <p:spPr>
          <a:xfrm>
            <a:off x="457200" y="88392"/>
            <a:ext cx="11234738" cy="787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924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9pPr>
          </a:lstStyle>
          <a:p>
            <a:pPr>
              <a:defRPr/>
            </a:pPr>
            <a:endParaRPr lang="fi-FI" altLang="fi-FI" sz="3600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95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A901A-D4D8-1FA9-0845-610DC5B32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AC9502-5B2F-DEB4-3581-DCAC00D82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4400" dirty="0">
                <a:solidFill>
                  <a:schemeClr val="tx1"/>
                </a:solidFill>
                <a:cs typeface="Arial" charset="0"/>
              </a:rPr>
              <a:t>Tilaisuuden käytännöt</a:t>
            </a:r>
            <a:br>
              <a:rPr lang="fi-FI" altLang="fi-FI" sz="4400" dirty="0">
                <a:solidFill>
                  <a:schemeClr val="tx1"/>
                </a:solidFill>
                <a:cs typeface="Arial" charset="0"/>
              </a:rPr>
            </a:br>
            <a:endParaRPr lang="fi-F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5951E16-AB75-B780-90F1-5848DA79F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132" y="1194484"/>
            <a:ext cx="9531758" cy="4436265"/>
          </a:xfrm>
        </p:spPr>
        <p:txBody>
          <a:bodyPr/>
          <a:lstStyle/>
          <a:p>
            <a:r>
              <a:rPr lang="fi-FI" sz="3200" dirty="0"/>
              <a:t>Käydään ensin läpi suunnitelman sisältö, sitten kysymykset</a:t>
            </a:r>
          </a:p>
          <a:p>
            <a:r>
              <a:rPr lang="fi-FI" sz="3200" dirty="0"/>
              <a:t>Kysymyksiä ja kommentteja voi kirjoittaa viestikenttään esittelyn aikana</a:t>
            </a:r>
          </a:p>
          <a:p>
            <a:r>
              <a:rPr lang="fi-FI" sz="3200" dirty="0"/>
              <a:t>Puheenvuoropyynnöt kättä nostamalla</a:t>
            </a:r>
          </a:p>
          <a:p>
            <a:endParaRPr lang="fi-FI" sz="3200" dirty="0"/>
          </a:p>
          <a:p>
            <a:endParaRPr lang="fi-FI" sz="2000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8C16F1E-C70B-8A50-79F2-ED2F1EAA5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5F75-A5F4-4397-9734-4A2209953885}" type="slidenum">
              <a:rPr lang="fi-FI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915CE49E-D572-291D-E956-79D8C08FB43A}"/>
              </a:ext>
            </a:extLst>
          </p:cNvPr>
          <p:cNvSpPr txBox="1">
            <a:spLocks/>
          </p:cNvSpPr>
          <p:nvPr/>
        </p:nvSpPr>
        <p:spPr>
          <a:xfrm>
            <a:off x="457200" y="88392"/>
            <a:ext cx="11234738" cy="787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924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A04020102020204" pitchFamily="34" charset="0"/>
              </a:defRPr>
            </a:lvl9pPr>
          </a:lstStyle>
          <a:p>
            <a:pPr>
              <a:defRPr/>
            </a:pPr>
            <a:endParaRPr lang="fi-FI" altLang="fi-FI" sz="3600" dirty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47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3762D-BC39-620E-404A-4AC67ECA3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588481-0CBD-0B00-130F-A479CD0A9E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Suunnitelman esittely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9EC5C6E-629F-E06A-75C6-A7329F818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421" y="2655853"/>
            <a:ext cx="10709478" cy="1860488"/>
          </a:xfrm>
        </p:spPr>
        <p:txBody>
          <a:bodyPr/>
          <a:lstStyle/>
          <a:p>
            <a:r>
              <a:rPr lang="fi-FI" dirty="0"/>
              <a:t>Asemakaava ja hankkeen perustelut</a:t>
            </a:r>
          </a:p>
          <a:p>
            <a:r>
              <a:rPr lang="fi-FI" dirty="0"/>
              <a:t>Pärnunkadun katusuunnitelma</a:t>
            </a:r>
          </a:p>
          <a:p>
            <a:r>
              <a:rPr lang="fi-FI" dirty="0"/>
              <a:t>Ole </a:t>
            </a:r>
            <a:r>
              <a:rPr lang="fi-FI" dirty="0" err="1"/>
              <a:t>Kandelinin</a:t>
            </a:r>
            <a:r>
              <a:rPr lang="fi-FI" dirty="0"/>
              <a:t> puiston puistosuunnitelma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008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6EF60D7-D20A-B7C8-8B84-2017D88DF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5970" r="8869" b="8740"/>
          <a:stretch/>
        </p:blipFill>
        <p:spPr>
          <a:xfrm>
            <a:off x="0" y="38099"/>
            <a:ext cx="11052313" cy="68580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1FD2EBC-39FB-453B-A34A-CE117FAC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7988"/>
            <a:ext cx="7829550" cy="658812"/>
          </a:xfrm>
          <a:solidFill>
            <a:srgbClr val="FFFFFF">
              <a:alpha val="60000"/>
            </a:srgbClr>
          </a:solidFill>
        </p:spPr>
        <p:txBody>
          <a:bodyPr/>
          <a:lstStyle/>
          <a:p>
            <a:r>
              <a:rPr lang="fi-FI" altLang="fi-FI" dirty="0">
                <a:cs typeface="Arial" charset="0"/>
              </a:rPr>
              <a:t>Ajantasainen asemakaava</a:t>
            </a:r>
            <a:br>
              <a:rPr lang="fi-FI" altLang="fi-FI" dirty="0">
                <a:cs typeface="Arial" charset="0"/>
              </a:rPr>
            </a:b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49EDF30-B7E6-4BA8-8966-5DE988C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35F75-A5F4-4397-9734-4A2209953885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0918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0D6461-161D-B320-3703-B55D64E7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8" y="225407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Arial Black" panose="020B0A04020102020204" pitchFamily="34" charset="0"/>
              </a:rPr>
              <a:t>Asemakaava</a:t>
            </a:r>
            <a:r>
              <a:rPr lang="fi-FI" sz="3600" dirty="0">
                <a:latin typeface="Arial Black" panose="020B0A04020102020204" pitchFamily="34" charset="0"/>
              </a:rPr>
              <a:t> 12672</a:t>
            </a:r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A5EE6D9F-3E1D-86BE-56AA-4E27BAD3A5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70095" y="1103018"/>
            <a:ext cx="7501757" cy="4806319"/>
          </a:xfrm>
        </p:spPr>
      </p:pic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7D8D22DB-200A-F742-9BC0-DE2A8D955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1" y="1550970"/>
            <a:ext cx="3775316" cy="4587071"/>
          </a:xfrm>
        </p:spPr>
        <p:txBody>
          <a:bodyPr>
            <a:noAutofit/>
          </a:bodyPr>
          <a:lstStyle/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Alueella kaavamuutosprosessi  käynnistyi yksityisen tontinomistajan hakemuksesta. Asemakaavamuutos on tullut voimaan 7.7.2022.</a:t>
            </a: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Pärnunkadun ja Ole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Kandelinin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puiston suunnitteluhankkeet ovat käynnistyneet asemakaavamuutoksen ja Pärnunkatu 4 tontin rakennuslupavalmistelun johdosta</a:t>
            </a:r>
            <a:r>
              <a:rPr lang="fi-FI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349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D3DF6E-C9AD-7808-B7C4-E010B4C4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 Black" panose="020B0A04020102020204" pitchFamily="34" charset="0"/>
              </a:rPr>
              <a:t>Asemakaavamuutoksen 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02C8C7-E933-F15D-69CB-531BCAB54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04" y="1478782"/>
            <a:ext cx="4553607" cy="4438541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Täydentää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Ramsinrannan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asuinaluetta ja edistää alueella uutta asuntorakentamista.</a:t>
            </a: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Kehittää alueellista virkistysyhteyttä parantamalla kulkuyhteyttä Pärnunkadulta Ole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Kandelinin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puistoon</a:t>
            </a: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Rastilannevan luonnonsuojelualueen tilaa pyritään parantamaan lisäämällä sinne virtaavan huleveden määrää.</a:t>
            </a:r>
          </a:p>
          <a:p>
            <a:endParaRPr lang="fi-FI" sz="2400" dirty="0"/>
          </a:p>
          <a:p>
            <a:endParaRPr lang="fi-FI" dirty="0"/>
          </a:p>
        </p:txBody>
      </p:sp>
      <p:pic>
        <p:nvPicPr>
          <p:cNvPr id="5" name="Sisällön paikkamerkki 8">
            <a:extLst>
              <a:ext uri="{FF2B5EF4-FFF2-40B4-BE49-F238E27FC236}">
                <a16:creationId xmlns:a16="http://schemas.microsoft.com/office/drawing/2014/main" id="{4E9A463C-50A9-AEA7-46BC-DB3C4ABA00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87311" y="1625911"/>
            <a:ext cx="7095889" cy="4546283"/>
          </a:xfrm>
        </p:spPr>
      </p:pic>
    </p:spTree>
    <p:extLst>
      <p:ext uri="{BB962C8B-B14F-4D97-AF65-F5344CB8AC3E}">
        <p14:creationId xmlns:p14="http://schemas.microsoft.com/office/powerpoint/2010/main" val="320533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F442FD-7A68-88A7-80A3-1F85CBAC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35" y="285612"/>
            <a:ext cx="10515600" cy="1325563"/>
          </a:xfrm>
        </p:spPr>
        <p:txBody>
          <a:bodyPr/>
          <a:lstStyle/>
          <a:p>
            <a:r>
              <a:rPr lang="fi-FI" dirty="0">
                <a:latin typeface="Arial Black" panose="020B0A04020102020204" pitchFamily="34" charset="0"/>
              </a:rPr>
              <a:t>Liikennesuunnitelma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86A2DC-CF87-B376-86CB-B8E29DBFB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121" y="1925016"/>
            <a:ext cx="4379045" cy="4192005"/>
          </a:xfrm>
        </p:spPr>
        <p:txBody>
          <a:bodyPr>
            <a:normAutofit lnSpcReduction="10000"/>
          </a:bodyPr>
          <a:lstStyle/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Kaavaratkaisun yhteydessä on laadittu liikennesuunnitelma nro 7119, joka parantaa Pärnunkadun liikenneturvallisuutta jalankulkijoille lisäämällä jalkakäytävä molemmin puolin katua.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Liikennesuunnitelmassa on lisäksi esitetty Pärnunkadun pysäköintialue ja uudet tonttiliittymät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25436644-1494-F9D4-8328-485059E83D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40166" y="1795853"/>
            <a:ext cx="7430813" cy="4547436"/>
          </a:xfrm>
        </p:spPr>
      </p:pic>
    </p:spTree>
    <p:extLst>
      <p:ext uri="{BB962C8B-B14F-4D97-AF65-F5344CB8AC3E}">
        <p14:creationId xmlns:p14="http://schemas.microsoft.com/office/powerpoint/2010/main" val="368644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C0A43-4D2E-BF7E-937C-D2A80DF89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E11752-A8D6-33ED-5F74-02C8ECD0B7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Pärnunkadun katusuunnitelma</a:t>
            </a:r>
          </a:p>
        </p:txBody>
      </p:sp>
    </p:spTree>
    <p:extLst>
      <p:ext uri="{BB962C8B-B14F-4D97-AF65-F5344CB8AC3E}">
        <p14:creationId xmlns:p14="http://schemas.microsoft.com/office/powerpoint/2010/main" val="539407513"/>
      </p:ext>
    </p:extLst>
  </p:cSld>
  <p:clrMapOvr>
    <a:masterClrMapping/>
  </p:clrMapOvr>
</p:sld>
</file>

<file path=ppt/theme/theme1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presentation.pot [Yhteensopivuustila]" id="{A0204CE8-4643-4673-B59F-2751B52CBBED}" vid="{5E5EF4EA-BB03-467B-81C9-39160F8BE038}"/>
    </a:ext>
  </a:extLst>
</a:theme>
</file>

<file path=ppt/theme/theme2.xml><?xml version="1.0" encoding="utf-8"?>
<a:theme xmlns:a="http://schemas.openxmlformats.org/drawingml/2006/main" name="HKI-bussi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presentation.pot [Yhteensopivuustila]" id="{A0204CE8-4643-4673-B59F-2751B52CBBED}" vid="{F7A9219B-0266-4E02-8152-C504EF740ED8}"/>
    </a:ext>
  </a:extLst>
</a:theme>
</file>

<file path=ppt/theme/theme3.xml><?xml version="1.0" encoding="utf-8"?>
<a:theme xmlns:a="http://schemas.openxmlformats.org/drawingml/2006/main" name="HKI-metro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HKI_presentation.pot [Yhteensopivuustila]" id="{A0204CE8-4643-4673-B59F-2751B52CBBED}" vid="{AE900B9C-075A-4476-95A7-181B0B323584}"/>
    </a:ext>
  </a:extLst>
</a:theme>
</file>

<file path=ppt/theme/theme4.xml><?xml version="1.0" encoding="utf-8"?>
<a:theme xmlns:a="http://schemas.openxmlformats.org/drawingml/2006/main" name="HKI-spåra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presentation.pot [Yhteensopivuustila]" id="{A0204CE8-4643-4673-B59F-2751B52CBBED}" vid="{87D5276C-F608-4831-A339-DE71DC4A2FA8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DFABA0465777147BC1D567CF5A5F645" ma:contentTypeVersion="0" ma:contentTypeDescription="Luo uusi asiakirja." ma:contentTypeScope="" ma:versionID="49e7b8b685b8aa65f9a8035c80382b7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4abf2a10b083844fea3f2ad2ecd5cc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2405F0-802E-453E-B0E5-DEBBFFEC6E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HKI_presentation</Template>
  <TotalTime>3524</TotalTime>
  <Words>736</Words>
  <Application>Microsoft Office PowerPoint</Application>
  <PresentationFormat>Laajakuva</PresentationFormat>
  <Paragraphs>135</Paragraphs>
  <Slides>20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Courier New</vt:lpstr>
      <vt:lpstr>HKI-perus</vt:lpstr>
      <vt:lpstr>HKI-bussi</vt:lpstr>
      <vt:lpstr>HKI-metro</vt:lpstr>
      <vt:lpstr>HKI-spåra</vt:lpstr>
      <vt:lpstr>Pärnunkatu ja Ole Kandelinin puisto</vt:lpstr>
      <vt:lpstr>Tilaisuuden ohjelma </vt:lpstr>
      <vt:lpstr>Tilaisuuden käytännöt </vt:lpstr>
      <vt:lpstr>Suunnitelman esittely</vt:lpstr>
      <vt:lpstr>Ajantasainen asemakaava </vt:lpstr>
      <vt:lpstr>Asemakaava 12672</vt:lpstr>
      <vt:lpstr>Asemakaavamuutoksen tavoitteet</vt:lpstr>
      <vt:lpstr>Liikennesuunnitelma</vt:lpstr>
      <vt:lpstr>Pärnunkadun katusuunnitelma</vt:lpstr>
      <vt:lpstr>Pärnunkatu </vt:lpstr>
      <vt:lpstr>PowerPoint-esitys</vt:lpstr>
      <vt:lpstr>Rastilanneva </vt:lpstr>
      <vt:lpstr>Ole Kandelinin puiston puistosuunnitelma</vt:lpstr>
      <vt:lpstr>Nykytilanteen ilmakuva</vt:lpstr>
      <vt:lpstr>PowerPoint-esitys</vt:lpstr>
      <vt:lpstr>PowerPoint-esitys</vt:lpstr>
      <vt:lpstr>PowerPoint-esitys</vt:lpstr>
      <vt:lpstr>PowerPoint-esitys</vt:lpstr>
      <vt:lpstr>Poikkileikkaus puistosta</vt:lpstr>
      <vt:lpstr>Lisätietoa ja palautteen antaminen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Yleisötilaisuus_esitys_25.4.2024</dc:title>
  <dc:creator>Sofia Tigerstedt</dc:creator>
  <cp:lastModifiedBy>Silvennoinen, Laura</cp:lastModifiedBy>
  <cp:revision>124</cp:revision>
  <dcterms:created xsi:type="dcterms:W3CDTF">2017-11-09T09:56:56Z</dcterms:created>
  <dcterms:modified xsi:type="dcterms:W3CDTF">2024-04-15T09:57:11Z</dcterms:modified>
</cp:coreProperties>
</file>